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63" r:id="rId3"/>
    <p:sldId id="282" r:id="rId4"/>
    <p:sldId id="258" r:id="rId5"/>
    <p:sldId id="257" r:id="rId6"/>
    <p:sldId id="273" r:id="rId7"/>
    <p:sldId id="259" r:id="rId8"/>
    <p:sldId id="287" r:id="rId9"/>
    <p:sldId id="283" r:id="rId10"/>
    <p:sldId id="264" r:id="rId11"/>
    <p:sldId id="285" r:id="rId12"/>
    <p:sldId id="260" r:id="rId13"/>
    <p:sldId id="281" r:id="rId14"/>
    <p:sldId id="274" r:id="rId15"/>
    <p:sldId id="268" r:id="rId16"/>
    <p:sldId id="269" r:id="rId17"/>
    <p:sldId id="288" r:id="rId18"/>
    <p:sldId id="267" r:id="rId19"/>
    <p:sldId id="279" r:id="rId20"/>
    <p:sldId id="290" r:id="rId21"/>
    <p:sldId id="291" r:id="rId22"/>
    <p:sldId id="280" r:id="rId23"/>
    <p:sldId id="289" r:id="rId24"/>
    <p:sldId id="272" r:id="rId25"/>
    <p:sldId id="266" r:id="rId26"/>
    <p:sldId id="276" r:id="rId27"/>
    <p:sldId id="261" r:id="rId28"/>
    <p:sldId id="278" r:id="rId29"/>
    <p:sldId id="277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hyperlink" Target="http://commons.wikimedia.org/wiki/file:disc_plain_red.svg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51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74.png"/><Relationship Id="rId6" Type="http://schemas.openxmlformats.org/officeDocument/2006/relationships/image" Target="../media/image73.svg"/><Relationship Id="rId5" Type="http://schemas.openxmlformats.org/officeDocument/2006/relationships/image" Target="../media/image75.png"/><Relationship Id="rId4" Type="http://schemas.openxmlformats.org/officeDocument/2006/relationships/image" Target="../media/image7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hyperlink" Target="http://commons.wikimedia.org/wiki/file:disc_plain_red.svg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E6C80-7544-4624-86AD-891E516091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55AFF0-F118-4D1F-8FB3-3A1B57A33B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TEDx Speaker</a:t>
          </a:r>
        </a:p>
      </dgm:t>
    </dgm:pt>
    <dgm:pt modelId="{0CC482F5-6FEE-4DB1-8395-DFBF1E5F4A03}" type="parTrans" cxnId="{B590494D-7CD9-4FB2-849A-0874387DE7B2}">
      <dgm:prSet/>
      <dgm:spPr/>
      <dgm:t>
        <a:bodyPr/>
        <a:lstStyle/>
        <a:p>
          <a:endParaRPr lang="en-US"/>
        </a:p>
      </dgm:t>
    </dgm:pt>
    <dgm:pt modelId="{5B096C7E-E522-41B5-8F7C-2DD959396CCE}" type="sibTrans" cxnId="{B590494D-7CD9-4FB2-849A-0874387DE7B2}">
      <dgm:prSet/>
      <dgm:spPr/>
      <dgm:t>
        <a:bodyPr/>
        <a:lstStyle/>
        <a:p>
          <a:endParaRPr lang="en-US"/>
        </a:p>
      </dgm:t>
    </dgm:pt>
    <dgm:pt modelId="{2FAA43BE-05D7-47CA-895E-31FBF2380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STEM Keynote</a:t>
          </a:r>
        </a:p>
      </dgm:t>
    </dgm:pt>
    <dgm:pt modelId="{8BCF185C-430F-4303-9B24-A35FABB8CD5B}" type="parTrans" cxnId="{FCF705C2-AA9F-4751-9479-555517EB57F7}">
      <dgm:prSet/>
      <dgm:spPr/>
      <dgm:t>
        <a:bodyPr/>
        <a:lstStyle/>
        <a:p>
          <a:endParaRPr lang="en-US"/>
        </a:p>
      </dgm:t>
    </dgm:pt>
    <dgm:pt modelId="{CD788029-64DA-470C-8F82-B75B28E23B92}" type="sibTrans" cxnId="{FCF705C2-AA9F-4751-9479-555517EB57F7}">
      <dgm:prSet/>
      <dgm:spPr/>
      <dgm:t>
        <a:bodyPr/>
        <a:lstStyle/>
        <a:p>
          <a:endParaRPr lang="en-US"/>
        </a:p>
      </dgm:t>
    </dgm:pt>
    <dgm:pt modelId="{53090CCC-1606-4626-A10E-2576F9C421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Skype Global Educator</a:t>
          </a:r>
        </a:p>
      </dgm:t>
    </dgm:pt>
    <dgm:pt modelId="{9D9B81A9-15A2-419F-9683-97651D5A04F4}" type="parTrans" cxnId="{CB65F8A0-3644-4060-8886-318830242BA5}">
      <dgm:prSet/>
      <dgm:spPr/>
      <dgm:t>
        <a:bodyPr/>
        <a:lstStyle/>
        <a:p>
          <a:endParaRPr lang="en-US"/>
        </a:p>
      </dgm:t>
    </dgm:pt>
    <dgm:pt modelId="{C29C478E-7732-4E8D-B187-F6CFAEA6EE3E}" type="sibTrans" cxnId="{CB65F8A0-3644-4060-8886-318830242BA5}">
      <dgm:prSet/>
      <dgm:spPr/>
      <dgm:t>
        <a:bodyPr/>
        <a:lstStyle/>
        <a:p>
          <a:endParaRPr lang="en-US"/>
        </a:p>
      </dgm:t>
    </dgm:pt>
    <dgm:pt modelId="{BF6F8816-E6E8-4FD7-BE79-53C184F9002B}" type="pres">
      <dgm:prSet presAssocID="{CAEE6C80-7544-4624-86AD-891E5160911A}" presName="root" presStyleCnt="0">
        <dgm:presLayoutVars>
          <dgm:dir/>
          <dgm:resizeHandles val="exact"/>
        </dgm:presLayoutVars>
      </dgm:prSet>
      <dgm:spPr/>
    </dgm:pt>
    <dgm:pt modelId="{FC2F2273-D3A2-447C-8071-ABCCAFF75460}" type="pres">
      <dgm:prSet presAssocID="{0855AFF0-F118-4D1F-8FB3-3A1B57A33B58}" presName="compNode" presStyleCnt="0"/>
      <dgm:spPr/>
    </dgm:pt>
    <dgm:pt modelId="{E05C8A1F-D49D-4437-8AC8-897561E56017}" type="pres">
      <dgm:prSet presAssocID="{0855AFF0-F118-4D1F-8FB3-3A1B57A33B58}" presName="bgRect" presStyleLbl="bgShp" presStyleIdx="0" presStyleCnt="3" custLinFactNeighborX="-462" custLinFactNeighborY="4243"/>
      <dgm:spPr/>
    </dgm:pt>
    <dgm:pt modelId="{4C113C6E-85A8-428C-BD5A-FD901BBC317E}" type="pres">
      <dgm:prSet presAssocID="{0855AFF0-F118-4D1F-8FB3-3A1B57A33B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17C60F0-F746-4F6E-B2CD-DDC0BA328DF1}" type="pres">
      <dgm:prSet presAssocID="{0855AFF0-F118-4D1F-8FB3-3A1B57A33B58}" presName="spaceRect" presStyleCnt="0"/>
      <dgm:spPr/>
    </dgm:pt>
    <dgm:pt modelId="{2078ECA8-2DB1-4190-811E-6B2597AB3233}" type="pres">
      <dgm:prSet presAssocID="{0855AFF0-F118-4D1F-8FB3-3A1B57A33B58}" presName="parTx" presStyleLbl="revTx" presStyleIdx="0" presStyleCnt="3">
        <dgm:presLayoutVars>
          <dgm:chMax val="0"/>
          <dgm:chPref val="0"/>
        </dgm:presLayoutVars>
      </dgm:prSet>
      <dgm:spPr/>
    </dgm:pt>
    <dgm:pt modelId="{C236BA82-4DF7-43F6-A558-1A6DFBA5D73A}" type="pres">
      <dgm:prSet presAssocID="{5B096C7E-E522-41B5-8F7C-2DD959396CCE}" presName="sibTrans" presStyleCnt="0"/>
      <dgm:spPr/>
    </dgm:pt>
    <dgm:pt modelId="{18B00755-25E9-4B2D-AE0A-8ED041ABC88F}" type="pres">
      <dgm:prSet presAssocID="{2FAA43BE-05D7-47CA-895E-31FBF2380DA9}" presName="compNode" presStyleCnt="0"/>
      <dgm:spPr/>
    </dgm:pt>
    <dgm:pt modelId="{790C1E02-6758-4782-9166-29F797CD56FA}" type="pres">
      <dgm:prSet presAssocID="{2FAA43BE-05D7-47CA-895E-31FBF2380DA9}" presName="bgRect" presStyleLbl="bgShp" presStyleIdx="1" presStyleCnt="3"/>
      <dgm:spPr/>
    </dgm:pt>
    <dgm:pt modelId="{4AAAD605-7FDA-47D9-82D2-E4A162002AA7}" type="pres">
      <dgm:prSet presAssocID="{2FAA43BE-05D7-47CA-895E-31FBF2380D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18A21720-3EF0-4053-9628-964F3D835366}" type="pres">
      <dgm:prSet presAssocID="{2FAA43BE-05D7-47CA-895E-31FBF2380DA9}" presName="spaceRect" presStyleCnt="0"/>
      <dgm:spPr/>
    </dgm:pt>
    <dgm:pt modelId="{D897208B-F806-4E36-B449-F7562899C688}" type="pres">
      <dgm:prSet presAssocID="{2FAA43BE-05D7-47CA-895E-31FBF2380DA9}" presName="parTx" presStyleLbl="revTx" presStyleIdx="1" presStyleCnt="3">
        <dgm:presLayoutVars>
          <dgm:chMax val="0"/>
          <dgm:chPref val="0"/>
        </dgm:presLayoutVars>
      </dgm:prSet>
      <dgm:spPr/>
    </dgm:pt>
    <dgm:pt modelId="{E7DD99DE-2E24-4EF2-9E1E-F8D440334C9F}" type="pres">
      <dgm:prSet presAssocID="{CD788029-64DA-470C-8F82-B75B28E23B92}" presName="sibTrans" presStyleCnt="0"/>
      <dgm:spPr/>
    </dgm:pt>
    <dgm:pt modelId="{C73C7CA4-F094-4C1F-A480-8AA8F031622E}" type="pres">
      <dgm:prSet presAssocID="{53090CCC-1606-4626-A10E-2576F9C421E7}" presName="compNode" presStyleCnt="0"/>
      <dgm:spPr/>
    </dgm:pt>
    <dgm:pt modelId="{A618F877-466F-4DD6-A320-B0C5D861195C}" type="pres">
      <dgm:prSet presAssocID="{53090CCC-1606-4626-A10E-2576F9C421E7}" presName="bgRect" presStyleLbl="bgShp" presStyleIdx="2" presStyleCnt="3" custLinFactNeighborX="242" custLinFactNeighborY="394"/>
      <dgm:spPr/>
    </dgm:pt>
    <dgm:pt modelId="{D281BB50-CE04-4D2E-8CE7-7F3FA65119A9}" type="pres">
      <dgm:prSet presAssocID="{53090CCC-1606-4626-A10E-2576F9C421E7}" presName="iconRect" presStyleLbl="node1" presStyleIdx="2" presStyleCnt="3" custLinFactNeighborX="-26737" custLinFactNeighborY="-74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799D5E3-EF47-4C0F-AC2A-A0F31689BA9B}" type="pres">
      <dgm:prSet presAssocID="{53090CCC-1606-4626-A10E-2576F9C421E7}" presName="spaceRect" presStyleCnt="0"/>
      <dgm:spPr/>
    </dgm:pt>
    <dgm:pt modelId="{5A108B66-0717-4DCB-9F32-A9E54E6D2880}" type="pres">
      <dgm:prSet presAssocID="{53090CCC-1606-4626-A10E-2576F9C421E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41E95D-BFE5-4FED-B7AE-57E95CA02580}" type="presOf" srcId="{2FAA43BE-05D7-47CA-895E-31FBF2380DA9}" destId="{D897208B-F806-4E36-B449-F7562899C688}" srcOrd="0" destOrd="0" presId="urn:microsoft.com/office/officeart/2018/2/layout/IconVerticalSolidList"/>
    <dgm:cxn modelId="{B590494D-7CD9-4FB2-849A-0874387DE7B2}" srcId="{CAEE6C80-7544-4624-86AD-891E5160911A}" destId="{0855AFF0-F118-4D1F-8FB3-3A1B57A33B58}" srcOrd="0" destOrd="0" parTransId="{0CC482F5-6FEE-4DB1-8395-DFBF1E5F4A03}" sibTransId="{5B096C7E-E522-41B5-8F7C-2DD959396CCE}"/>
    <dgm:cxn modelId="{CB65F8A0-3644-4060-8886-318830242BA5}" srcId="{CAEE6C80-7544-4624-86AD-891E5160911A}" destId="{53090CCC-1606-4626-A10E-2576F9C421E7}" srcOrd="2" destOrd="0" parTransId="{9D9B81A9-15A2-419F-9683-97651D5A04F4}" sibTransId="{C29C478E-7732-4E8D-B187-F6CFAEA6EE3E}"/>
    <dgm:cxn modelId="{FCF705C2-AA9F-4751-9479-555517EB57F7}" srcId="{CAEE6C80-7544-4624-86AD-891E5160911A}" destId="{2FAA43BE-05D7-47CA-895E-31FBF2380DA9}" srcOrd="1" destOrd="0" parTransId="{8BCF185C-430F-4303-9B24-A35FABB8CD5B}" sibTransId="{CD788029-64DA-470C-8F82-B75B28E23B92}"/>
    <dgm:cxn modelId="{BAC1A4C6-5868-441F-A658-D7FD987E82E0}" type="presOf" srcId="{0855AFF0-F118-4D1F-8FB3-3A1B57A33B58}" destId="{2078ECA8-2DB1-4190-811E-6B2597AB3233}" srcOrd="0" destOrd="0" presId="urn:microsoft.com/office/officeart/2018/2/layout/IconVerticalSolidList"/>
    <dgm:cxn modelId="{3DDED2CC-9507-43A5-948C-2BDEAF1E284C}" type="presOf" srcId="{53090CCC-1606-4626-A10E-2576F9C421E7}" destId="{5A108B66-0717-4DCB-9F32-A9E54E6D2880}" srcOrd="0" destOrd="0" presId="urn:microsoft.com/office/officeart/2018/2/layout/IconVerticalSolidList"/>
    <dgm:cxn modelId="{8334F7EB-D4B1-48D7-8126-923259B86578}" type="presOf" srcId="{CAEE6C80-7544-4624-86AD-891E5160911A}" destId="{BF6F8816-E6E8-4FD7-BE79-53C184F9002B}" srcOrd="0" destOrd="0" presId="urn:microsoft.com/office/officeart/2018/2/layout/IconVerticalSolidList"/>
    <dgm:cxn modelId="{40F1CC60-B9DC-435D-B2B7-A9DAA8F4342D}" type="presParOf" srcId="{BF6F8816-E6E8-4FD7-BE79-53C184F9002B}" destId="{FC2F2273-D3A2-447C-8071-ABCCAFF75460}" srcOrd="0" destOrd="0" presId="urn:microsoft.com/office/officeart/2018/2/layout/IconVerticalSolidList"/>
    <dgm:cxn modelId="{EB219483-0F33-4EF2-869B-7EDFDCB3F72E}" type="presParOf" srcId="{FC2F2273-D3A2-447C-8071-ABCCAFF75460}" destId="{E05C8A1F-D49D-4437-8AC8-897561E56017}" srcOrd="0" destOrd="0" presId="urn:microsoft.com/office/officeart/2018/2/layout/IconVerticalSolidList"/>
    <dgm:cxn modelId="{517E162E-3717-471B-BFC4-123F2214C70C}" type="presParOf" srcId="{FC2F2273-D3A2-447C-8071-ABCCAFF75460}" destId="{4C113C6E-85A8-428C-BD5A-FD901BBC317E}" srcOrd="1" destOrd="0" presId="urn:microsoft.com/office/officeart/2018/2/layout/IconVerticalSolidList"/>
    <dgm:cxn modelId="{92EDFC37-21CB-4236-BC4C-C910633C90A6}" type="presParOf" srcId="{FC2F2273-D3A2-447C-8071-ABCCAFF75460}" destId="{617C60F0-F746-4F6E-B2CD-DDC0BA328DF1}" srcOrd="2" destOrd="0" presId="urn:microsoft.com/office/officeart/2018/2/layout/IconVerticalSolidList"/>
    <dgm:cxn modelId="{88EE0452-E7BA-413E-AD55-B8EEA0E8F4A4}" type="presParOf" srcId="{FC2F2273-D3A2-447C-8071-ABCCAFF75460}" destId="{2078ECA8-2DB1-4190-811E-6B2597AB3233}" srcOrd="3" destOrd="0" presId="urn:microsoft.com/office/officeart/2018/2/layout/IconVerticalSolidList"/>
    <dgm:cxn modelId="{85BC3E9B-01F5-4CAC-BC02-0A0F44148DA1}" type="presParOf" srcId="{BF6F8816-E6E8-4FD7-BE79-53C184F9002B}" destId="{C236BA82-4DF7-43F6-A558-1A6DFBA5D73A}" srcOrd="1" destOrd="0" presId="urn:microsoft.com/office/officeart/2018/2/layout/IconVerticalSolidList"/>
    <dgm:cxn modelId="{0327E803-FC99-48F1-8EAC-F7309C6B1F00}" type="presParOf" srcId="{BF6F8816-E6E8-4FD7-BE79-53C184F9002B}" destId="{18B00755-25E9-4B2D-AE0A-8ED041ABC88F}" srcOrd="2" destOrd="0" presId="urn:microsoft.com/office/officeart/2018/2/layout/IconVerticalSolidList"/>
    <dgm:cxn modelId="{D428A412-7189-461F-AB3A-F20CBA57F255}" type="presParOf" srcId="{18B00755-25E9-4B2D-AE0A-8ED041ABC88F}" destId="{790C1E02-6758-4782-9166-29F797CD56FA}" srcOrd="0" destOrd="0" presId="urn:microsoft.com/office/officeart/2018/2/layout/IconVerticalSolidList"/>
    <dgm:cxn modelId="{43F1A211-DF77-4E58-932D-E230050A1476}" type="presParOf" srcId="{18B00755-25E9-4B2D-AE0A-8ED041ABC88F}" destId="{4AAAD605-7FDA-47D9-82D2-E4A162002AA7}" srcOrd="1" destOrd="0" presId="urn:microsoft.com/office/officeart/2018/2/layout/IconVerticalSolidList"/>
    <dgm:cxn modelId="{82650B2B-387C-471C-8331-7352A69211E3}" type="presParOf" srcId="{18B00755-25E9-4B2D-AE0A-8ED041ABC88F}" destId="{18A21720-3EF0-4053-9628-964F3D835366}" srcOrd="2" destOrd="0" presId="urn:microsoft.com/office/officeart/2018/2/layout/IconVerticalSolidList"/>
    <dgm:cxn modelId="{4E3A9E86-86F7-4104-B7EA-2D5BEEC4EE8A}" type="presParOf" srcId="{18B00755-25E9-4B2D-AE0A-8ED041ABC88F}" destId="{D897208B-F806-4E36-B449-F7562899C688}" srcOrd="3" destOrd="0" presId="urn:microsoft.com/office/officeart/2018/2/layout/IconVerticalSolidList"/>
    <dgm:cxn modelId="{04805CA2-B480-463C-BE22-99569F42BDD5}" type="presParOf" srcId="{BF6F8816-E6E8-4FD7-BE79-53C184F9002B}" destId="{E7DD99DE-2E24-4EF2-9E1E-F8D440334C9F}" srcOrd="3" destOrd="0" presId="urn:microsoft.com/office/officeart/2018/2/layout/IconVerticalSolidList"/>
    <dgm:cxn modelId="{FDEFF8A5-E6D9-41ED-9AB7-AE500D6F8135}" type="presParOf" srcId="{BF6F8816-E6E8-4FD7-BE79-53C184F9002B}" destId="{C73C7CA4-F094-4C1F-A480-8AA8F031622E}" srcOrd="4" destOrd="0" presId="urn:microsoft.com/office/officeart/2018/2/layout/IconVerticalSolidList"/>
    <dgm:cxn modelId="{B5FAFF4C-0804-4360-8A7C-D6E29F2B5ADA}" type="presParOf" srcId="{C73C7CA4-F094-4C1F-A480-8AA8F031622E}" destId="{A618F877-466F-4DD6-A320-B0C5D861195C}" srcOrd="0" destOrd="0" presId="urn:microsoft.com/office/officeart/2018/2/layout/IconVerticalSolidList"/>
    <dgm:cxn modelId="{0BA6333C-959B-408D-BF2A-6BF244E5CFD8}" type="presParOf" srcId="{C73C7CA4-F094-4C1F-A480-8AA8F031622E}" destId="{D281BB50-CE04-4D2E-8CE7-7F3FA65119A9}" srcOrd="1" destOrd="0" presId="urn:microsoft.com/office/officeart/2018/2/layout/IconVerticalSolidList"/>
    <dgm:cxn modelId="{FD5E83A0-BAD1-4D90-8EDE-61AEFD352FFA}" type="presParOf" srcId="{C73C7CA4-F094-4C1F-A480-8AA8F031622E}" destId="{B799D5E3-EF47-4C0F-AC2A-A0F31689BA9B}" srcOrd="2" destOrd="0" presId="urn:microsoft.com/office/officeart/2018/2/layout/IconVerticalSolidList"/>
    <dgm:cxn modelId="{E9B3DE22-7514-4154-8B9F-803649988B11}" type="presParOf" srcId="{C73C7CA4-F094-4C1F-A480-8AA8F031622E}" destId="{5A108B66-0717-4DCB-9F32-A9E54E6D28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A3BB88-C381-43BE-A42B-8292026205F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4FF9A2-E01D-4497-9150-5BBAE4C28BBA}">
      <dgm:prSet custT="1"/>
      <dgm:spPr/>
      <dgm:t>
        <a:bodyPr/>
        <a:lstStyle/>
        <a:p>
          <a:r>
            <a:rPr lang="en-US" sz="2400"/>
            <a:t>Elements of a TEDtalk</a:t>
          </a:r>
        </a:p>
      </dgm:t>
    </dgm:pt>
    <dgm:pt modelId="{7E9F2F8C-1C0E-4ABC-A35D-6522DEEB615E}" type="parTrans" cxnId="{620AAF98-BAE8-4FA2-90EB-DCD026B4A3CE}">
      <dgm:prSet/>
      <dgm:spPr/>
      <dgm:t>
        <a:bodyPr/>
        <a:lstStyle/>
        <a:p>
          <a:endParaRPr lang="en-US" sz="3200"/>
        </a:p>
      </dgm:t>
    </dgm:pt>
    <dgm:pt modelId="{57D6DE92-8129-4FFE-B555-6BEA336964FB}" type="sibTrans" cxnId="{620AAF98-BAE8-4FA2-90EB-DCD026B4A3CE}">
      <dgm:prSet/>
      <dgm:spPr/>
      <dgm:t>
        <a:bodyPr/>
        <a:lstStyle/>
        <a:p>
          <a:endParaRPr lang="en-US" sz="3200"/>
        </a:p>
      </dgm:t>
    </dgm:pt>
    <dgm:pt modelId="{5893D66C-8BBB-4BDC-ADED-87F74BDF70F1}">
      <dgm:prSet custT="1"/>
      <dgm:spPr/>
      <dgm:t>
        <a:bodyPr/>
        <a:lstStyle/>
        <a:p>
          <a:r>
            <a:rPr lang="en-US" sz="2400"/>
            <a:t>Creating a speech</a:t>
          </a:r>
        </a:p>
      </dgm:t>
    </dgm:pt>
    <dgm:pt modelId="{A6BBA1D8-E11A-48B3-87C5-3D7C4DF31A43}" type="parTrans" cxnId="{3104C213-0FAC-4FE8-93BA-F7CDED1BEFCC}">
      <dgm:prSet/>
      <dgm:spPr/>
      <dgm:t>
        <a:bodyPr/>
        <a:lstStyle/>
        <a:p>
          <a:endParaRPr lang="en-US" sz="3200"/>
        </a:p>
      </dgm:t>
    </dgm:pt>
    <dgm:pt modelId="{F2EB015B-DB69-4F6B-93B4-6A6FF845C2ED}" type="sibTrans" cxnId="{3104C213-0FAC-4FE8-93BA-F7CDED1BEFCC}">
      <dgm:prSet/>
      <dgm:spPr/>
      <dgm:t>
        <a:bodyPr/>
        <a:lstStyle/>
        <a:p>
          <a:endParaRPr lang="en-US" sz="3200"/>
        </a:p>
      </dgm:t>
    </dgm:pt>
    <dgm:pt modelId="{FB7647F3-3FB3-4F30-86A1-648FED9A732A}">
      <dgm:prSet custT="1"/>
      <dgm:spPr/>
      <dgm:t>
        <a:bodyPr/>
        <a:lstStyle/>
        <a:p>
          <a:r>
            <a:rPr lang="en-US" sz="2400" dirty="0"/>
            <a:t>Story</a:t>
          </a:r>
        </a:p>
      </dgm:t>
    </dgm:pt>
    <dgm:pt modelId="{BE98C785-077E-410C-AC13-C9F20C4452F0}" type="parTrans" cxnId="{8FC22466-D2D8-443C-B236-BF6FBB1A50AD}">
      <dgm:prSet/>
      <dgm:spPr/>
      <dgm:t>
        <a:bodyPr/>
        <a:lstStyle/>
        <a:p>
          <a:endParaRPr lang="en-US" sz="3200"/>
        </a:p>
      </dgm:t>
    </dgm:pt>
    <dgm:pt modelId="{C47216D2-9E69-4690-A0DD-788BA3C4DB44}" type="sibTrans" cxnId="{8FC22466-D2D8-443C-B236-BF6FBB1A50AD}">
      <dgm:prSet/>
      <dgm:spPr/>
      <dgm:t>
        <a:bodyPr/>
        <a:lstStyle/>
        <a:p>
          <a:endParaRPr lang="en-US" sz="3200"/>
        </a:p>
      </dgm:t>
    </dgm:pt>
    <dgm:pt modelId="{DE7A7DEA-F05B-4657-A8E0-8445177432FB}">
      <dgm:prSet custT="1"/>
      <dgm:spPr/>
      <dgm:t>
        <a:bodyPr/>
        <a:lstStyle/>
        <a:p>
          <a:r>
            <a:rPr lang="en-US" sz="2400" dirty="0"/>
            <a:t>Idea</a:t>
          </a:r>
        </a:p>
      </dgm:t>
    </dgm:pt>
    <dgm:pt modelId="{63C601C0-0958-4860-A3C0-3C1A5B973728}" type="parTrans" cxnId="{ACB93102-6206-48D3-93CA-AC0143CDD388}">
      <dgm:prSet/>
      <dgm:spPr/>
      <dgm:t>
        <a:bodyPr/>
        <a:lstStyle/>
        <a:p>
          <a:endParaRPr lang="en-US" sz="3200"/>
        </a:p>
      </dgm:t>
    </dgm:pt>
    <dgm:pt modelId="{2795F9DA-0FD5-456C-8880-AA0DCE901509}" type="sibTrans" cxnId="{ACB93102-6206-48D3-93CA-AC0143CDD388}">
      <dgm:prSet/>
      <dgm:spPr/>
      <dgm:t>
        <a:bodyPr/>
        <a:lstStyle/>
        <a:p>
          <a:endParaRPr lang="en-US" sz="3200"/>
        </a:p>
      </dgm:t>
    </dgm:pt>
    <dgm:pt modelId="{673A813E-B210-4732-A143-CAD8C53919D0}">
      <dgm:prSet custT="1"/>
      <dgm:spPr/>
      <dgm:t>
        <a:bodyPr/>
        <a:lstStyle/>
        <a:p>
          <a:r>
            <a:rPr lang="en-US" sz="2400" dirty="0"/>
            <a:t>Hook</a:t>
          </a:r>
        </a:p>
      </dgm:t>
    </dgm:pt>
    <dgm:pt modelId="{EE739C98-E421-4493-A706-7AEBE3F53CEF}" type="parTrans" cxnId="{43F84587-6477-42B1-A2A3-23ECA7FCA145}">
      <dgm:prSet/>
      <dgm:spPr/>
      <dgm:t>
        <a:bodyPr/>
        <a:lstStyle/>
        <a:p>
          <a:endParaRPr lang="en-US" sz="3200"/>
        </a:p>
      </dgm:t>
    </dgm:pt>
    <dgm:pt modelId="{4C7DE0C0-8F38-418C-B435-193B07A86E77}" type="sibTrans" cxnId="{43F84587-6477-42B1-A2A3-23ECA7FCA145}">
      <dgm:prSet/>
      <dgm:spPr/>
      <dgm:t>
        <a:bodyPr/>
        <a:lstStyle/>
        <a:p>
          <a:endParaRPr lang="en-US" sz="3200"/>
        </a:p>
      </dgm:t>
    </dgm:pt>
    <dgm:pt modelId="{102400E2-EB97-435B-A69D-9CDC3D666881}">
      <dgm:prSet custT="1"/>
      <dgm:spPr/>
      <dgm:t>
        <a:bodyPr/>
        <a:lstStyle/>
        <a:p>
          <a:r>
            <a:rPr lang="en-US" sz="2400" dirty="0"/>
            <a:t>Evidence</a:t>
          </a:r>
        </a:p>
      </dgm:t>
    </dgm:pt>
    <dgm:pt modelId="{FF5B6B8A-4DB7-4E38-B7D6-0551BDF4BB29}" type="parTrans" cxnId="{62CC698D-CC40-49F1-8C92-4AD97FA371CA}">
      <dgm:prSet/>
      <dgm:spPr/>
      <dgm:t>
        <a:bodyPr/>
        <a:lstStyle/>
        <a:p>
          <a:endParaRPr lang="en-US" sz="3200"/>
        </a:p>
      </dgm:t>
    </dgm:pt>
    <dgm:pt modelId="{CA501F6B-419D-4F99-A7BA-44897A0387B9}" type="sibTrans" cxnId="{62CC698D-CC40-49F1-8C92-4AD97FA371CA}">
      <dgm:prSet/>
      <dgm:spPr/>
      <dgm:t>
        <a:bodyPr/>
        <a:lstStyle/>
        <a:p>
          <a:endParaRPr lang="en-US" sz="3200"/>
        </a:p>
      </dgm:t>
    </dgm:pt>
    <dgm:pt modelId="{CAA90F7D-8354-44F1-8D5A-DD35BBDCF071}">
      <dgm:prSet custT="1"/>
      <dgm:spPr/>
      <dgm:t>
        <a:bodyPr/>
        <a:lstStyle/>
        <a:p>
          <a:r>
            <a:rPr lang="en-US" sz="2400"/>
            <a:t>Public Speaking Tips</a:t>
          </a:r>
        </a:p>
      </dgm:t>
    </dgm:pt>
    <dgm:pt modelId="{2C11558D-8EF9-45C5-A1A7-666FE290C694}" type="parTrans" cxnId="{66B72616-AF70-4728-B0F1-C6C7920B04CB}">
      <dgm:prSet/>
      <dgm:spPr/>
      <dgm:t>
        <a:bodyPr/>
        <a:lstStyle/>
        <a:p>
          <a:endParaRPr lang="en-US" sz="3200"/>
        </a:p>
      </dgm:t>
    </dgm:pt>
    <dgm:pt modelId="{FF430CC7-B6FA-4957-9C3E-226A4BA99FC0}" type="sibTrans" cxnId="{66B72616-AF70-4728-B0F1-C6C7920B04CB}">
      <dgm:prSet/>
      <dgm:spPr/>
      <dgm:t>
        <a:bodyPr/>
        <a:lstStyle/>
        <a:p>
          <a:endParaRPr lang="en-US" sz="3200"/>
        </a:p>
      </dgm:t>
    </dgm:pt>
    <dgm:pt modelId="{1456891C-66D0-4E55-A337-FEDDCB9EE3EB}">
      <dgm:prSet custT="1"/>
      <dgm:spPr/>
      <dgm:t>
        <a:bodyPr/>
        <a:lstStyle/>
        <a:p>
          <a:r>
            <a:rPr lang="en-US" sz="2400"/>
            <a:t>Wrap-Up</a:t>
          </a:r>
        </a:p>
      </dgm:t>
    </dgm:pt>
    <dgm:pt modelId="{4F6CEA51-EC17-42B4-8055-4D8100B375DE}" type="parTrans" cxnId="{AF523A78-8C54-447F-825D-ADE2778D425E}">
      <dgm:prSet/>
      <dgm:spPr/>
      <dgm:t>
        <a:bodyPr/>
        <a:lstStyle/>
        <a:p>
          <a:endParaRPr lang="en-US" sz="3200"/>
        </a:p>
      </dgm:t>
    </dgm:pt>
    <dgm:pt modelId="{511F4929-D6F8-45EE-8141-32354E2A8F42}" type="sibTrans" cxnId="{AF523A78-8C54-447F-825D-ADE2778D425E}">
      <dgm:prSet/>
      <dgm:spPr/>
      <dgm:t>
        <a:bodyPr/>
        <a:lstStyle/>
        <a:p>
          <a:endParaRPr lang="en-US" sz="3200"/>
        </a:p>
      </dgm:t>
    </dgm:pt>
    <dgm:pt modelId="{4D913746-F3B3-4D7F-A33B-AA2AA89369F3}">
      <dgm:prSet custT="1"/>
      <dgm:spPr/>
      <dgm:t>
        <a:bodyPr/>
        <a:lstStyle/>
        <a:p>
          <a:r>
            <a:rPr lang="en-US" sz="2400" dirty="0"/>
            <a:t>Openers and Closers</a:t>
          </a:r>
        </a:p>
      </dgm:t>
    </dgm:pt>
    <dgm:pt modelId="{35F3BAA9-3A29-4AC1-812C-5CB492C87A38}" type="parTrans" cxnId="{01133FCE-6C7B-4781-ACBB-6FA85FC93D3D}">
      <dgm:prSet/>
      <dgm:spPr/>
      <dgm:t>
        <a:bodyPr/>
        <a:lstStyle/>
        <a:p>
          <a:endParaRPr lang="en-US"/>
        </a:p>
      </dgm:t>
    </dgm:pt>
    <dgm:pt modelId="{68DA8C28-DD02-42DC-A37F-0C5B6A362369}" type="sibTrans" cxnId="{01133FCE-6C7B-4781-ACBB-6FA85FC93D3D}">
      <dgm:prSet/>
      <dgm:spPr/>
      <dgm:t>
        <a:bodyPr/>
        <a:lstStyle/>
        <a:p>
          <a:endParaRPr lang="en-US"/>
        </a:p>
      </dgm:t>
    </dgm:pt>
    <dgm:pt modelId="{2F8C73D3-F66E-4271-AA78-5459A76FB28D}" type="pres">
      <dgm:prSet presAssocID="{45A3BB88-C381-43BE-A42B-8292026205F8}" presName="linear" presStyleCnt="0">
        <dgm:presLayoutVars>
          <dgm:dir/>
          <dgm:animLvl val="lvl"/>
          <dgm:resizeHandles val="exact"/>
        </dgm:presLayoutVars>
      </dgm:prSet>
      <dgm:spPr/>
    </dgm:pt>
    <dgm:pt modelId="{53991CAC-EFA3-4101-B784-24D6561A9F9B}" type="pres">
      <dgm:prSet presAssocID="{534FF9A2-E01D-4497-9150-5BBAE4C28BBA}" presName="parentLin" presStyleCnt="0"/>
      <dgm:spPr/>
    </dgm:pt>
    <dgm:pt modelId="{C050F41A-FB94-4794-B216-C00763F3A6D4}" type="pres">
      <dgm:prSet presAssocID="{534FF9A2-E01D-4497-9150-5BBAE4C28BBA}" presName="parentLeftMargin" presStyleLbl="node1" presStyleIdx="0" presStyleCnt="4"/>
      <dgm:spPr/>
    </dgm:pt>
    <dgm:pt modelId="{F379F470-EC1F-465D-80DC-507DE05A11F2}" type="pres">
      <dgm:prSet presAssocID="{534FF9A2-E01D-4497-9150-5BBAE4C28BB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660766E-27AB-42AB-B9DC-FCA337D6281C}" type="pres">
      <dgm:prSet presAssocID="{534FF9A2-E01D-4497-9150-5BBAE4C28BBA}" presName="negativeSpace" presStyleCnt="0"/>
      <dgm:spPr/>
    </dgm:pt>
    <dgm:pt modelId="{BD8D13F0-B1B7-4752-8A49-FE9A106C69E6}" type="pres">
      <dgm:prSet presAssocID="{534FF9A2-E01D-4497-9150-5BBAE4C28BBA}" presName="childText" presStyleLbl="conFgAcc1" presStyleIdx="0" presStyleCnt="4">
        <dgm:presLayoutVars>
          <dgm:bulletEnabled val="1"/>
        </dgm:presLayoutVars>
      </dgm:prSet>
      <dgm:spPr/>
    </dgm:pt>
    <dgm:pt modelId="{919B2235-2388-4432-822C-7974E5BE4666}" type="pres">
      <dgm:prSet presAssocID="{57D6DE92-8129-4FFE-B555-6BEA336964FB}" presName="spaceBetweenRectangles" presStyleCnt="0"/>
      <dgm:spPr/>
    </dgm:pt>
    <dgm:pt modelId="{59E2C5F9-F016-4595-9FD8-48C9788CFCB5}" type="pres">
      <dgm:prSet presAssocID="{5893D66C-8BBB-4BDC-ADED-87F74BDF70F1}" presName="parentLin" presStyleCnt="0"/>
      <dgm:spPr/>
    </dgm:pt>
    <dgm:pt modelId="{D0A14544-8128-4E41-B00B-967B3939E278}" type="pres">
      <dgm:prSet presAssocID="{5893D66C-8BBB-4BDC-ADED-87F74BDF70F1}" presName="parentLeftMargin" presStyleLbl="node1" presStyleIdx="0" presStyleCnt="4"/>
      <dgm:spPr/>
    </dgm:pt>
    <dgm:pt modelId="{CEE8F254-C07F-46A1-82DF-52DD978E0C7E}" type="pres">
      <dgm:prSet presAssocID="{5893D66C-8BBB-4BDC-ADED-87F74BDF70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EB40E2-6BC3-4384-961D-123E499B9D7C}" type="pres">
      <dgm:prSet presAssocID="{5893D66C-8BBB-4BDC-ADED-87F74BDF70F1}" presName="negativeSpace" presStyleCnt="0"/>
      <dgm:spPr/>
    </dgm:pt>
    <dgm:pt modelId="{7156D76E-516F-460F-BA02-554553368534}" type="pres">
      <dgm:prSet presAssocID="{5893D66C-8BBB-4BDC-ADED-87F74BDF70F1}" presName="childText" presStyleLbl="conFgAcc1" presStyleIdx="1" presStyleCnt="4">
        <dgm:presLayoutVars>
          <dgm:bulletEnabled val="1"/>
        </dgm:presLayoutVars>
      </dgm:prSet>
      <dgm:spPr/>
    </dgm:pt>
    <dgm:pt modelId="{D8F41064-3262-4CF8-893E-72F3B3AF8FA2}" type="pres">
      <dgm:prSet presAssocID="{F2EB015B-DB69-4F6B-93B4-6A6FF845C2ED}" presName="spaceBetweenRectangles" presStyleCnt="0"/>
      <dgm:spPr/>
    </dgm:pt>
    <dgm:pt modelId="{2B7CB989-9725-40D3-B93F-7415DCA0A0E5}" type="pres">
      <dgm:prSet presAssocID="{CAA90F7D-8354-44F1-8D5A-DD35BBDCF071}" presName="parentLin" presStyleCnt="0"/>
      <dgm:spPr/>
    </dgm:pt>
    <dgm:pt modelId="{D276A45E-1A61-4402-8A23-CEBF50383444}" type="pres">
      <dgm:prSet presAssocID="{CAA90F7D-8354-44F1-8D5A-DD35BBDCF071}" presName="parentLeftMargin" presStyleLbl="node1" presStyleIdx="1" presStyleCnt="4"/>
      <dgm:spPr/>
    </dgm:pt>
    <dgm:pt modelId="{C4DA31FB-EA2B-49AF-B23B-BC4DD2F9FCA4}" type="pres">
      <dgm:prSet presAssocID="{CAA90F7D-8354-44F1-8D5A-DD35BBDCF07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0B22AC-3FD2-49C8-8509-D3A140244ABB}" type="pres">
      <dgm:prSet presAssocID="{CAA90F7D-8354-44F1-8D5A-DD35BBDCF071}" presName="negativeSpace" presStyleCnt="0"/>
      <dgm:spPr/>
    </dgm:pt>
    <dgm:pt modelId="{ADD6A185-7106-446F-B2D5-5E394E039C1B}" type="pres">
      <dgm:prSet presAssocID="{CAA90F7D-8354-44F1-8D5A-DD35BBDCF071}" presName="childText" presStyleLbl="conFgAcc1" presStyleIdx="2" presStyleCnt="4">
        <dgm:presLayoutVars>
          <dgm:bulletEnabled val="1"/>
        </dgm:presLayoutVars>
      </dgm:prSet>
      <dgm:spPr/>
    </dgm:pt>
    <dgm:pt modelId="{96BB6DE2-2B14-4CEB-AA37-68DEB1159806}" type="pres">
      <dgm:prSet presAssocID="{FF430CC7-B6FA-4957-9C3E-226A4BA99FC0}" presName="spaceBetweenRectangles" presStyleCnt="0"/>
      <dgm:spPr/>
    </dgm:pt>
    <dgm:pt modelId="{A1B2D439-CBE4-4CE9-98A2-E1C4D2F621DF}" type="pres">
      <dgm:prSet presAssocID="{1456891C-66D0-4E55-A337-FEDDCB9EE3EB}" presName="parentLin" presStyleCnt="0"/>
      <dgm:spPr/>
    </dgm:pt>
    <dgm:pt modelId="{4639A267-FA45-4F66-93BA-86391A2F33AF}" type="pres">
      <dgm:prSet presAssocID="{1456891C-66D0-4E55-A337-FEDDCB9EE3EB}" presName="parentLeftMargin" presStyleLbl="node1" presStyleIdx="2" presStyleCnt="4"/>
      <dgm:spPr/>
    </dgm:pt>
    <dgm:pt modelId="{B21D5964-A751-4780-8C16-294441799311}" type="pres">
      <dgm:prSet presAssocID="{1456891C-66D0-4E55-A337-FEDDCB9EE3E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3573985-2DDE-459C-91FA-ED297ED62937}" type="pres">
      <dgm:prSet presAssocID="{1456891C-66D0-4E55-A337-FEDDCB9EE3EB}" presName="negativeSpace" presStyleCnt="0"/>
      <dgm:spPr/>
    </dgm:pt>
    <dgm:pt modelId="{35D20316-B0F2-4A54-94AF-D4006A9C3182}" type="pres">
      <dgm:prSet presAssocID="{1456891C-66D0-4E55-A337-FEDDCB9EE3E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1C5F901-CFCF-4F31-A8D8-FECD8919FFBC}" type="presOf" srcId="{45A3BB88-C381-43BE-A42B-8292026205F8}" destId="{2F8C73D3-F66E-4271-AA78-5459A76FB28D}" srcOrd="0" destOrd="0" presId="urn:microsoft.com/office/officeart/2005/8/layout/list1"/>
    <dgm:cxn modelId="{ACB93102-6206-48D3-93CA-AC0143CDD388}" srcId="{5893D66C-8BBB-4BDC-ADED-87F74BDF70F1}" destId="{DE7A7DEA-F05B-4657-A8E0-8445177432FB}" srcOrd="1" destOrd="0" parTransId="{63C601C0-0958-4860-A3C0-3C1A5B973728}" sibTransId="{2795F9DA-0FD5-456C-8880-AA0DCE901509}"/>
    <dgm:cxn modelId="{6270DE02-26E9-41E7-AA30-A8689B2C0857}" type="presOf" srcId="{5893D66C-8BBB-4BDC-ADED-87F74BDF70F1}" destId="{CEE8F254-C07F-46A1-82DF-52DD978E0C7E}" srcOrd="1" destOrd="0" presId="urn:microsoft.com/office/officeart/2005/8/layout/list1"/>
    <dgm:cxn modelId="{3104C213-0FAC-4FE8-93BA-F7CDED1BEFCC}" srcId="{45A3BB88-C381-43BE-A42B-8292026205F8}" destId="{5893D66C-8BBB-4BDC-ADED-87F74BDF70F1}" srcOrd="1" destOrd="0" parTransId="{A6BBA1D8-E11A-48B3-87C5-3D7C4DF31A43}" sibTransId="{F2EB015B-DB69-4F6B-93B4-6A6FF845C2ED}"/>
    <dgm:cxn modelId="{66B72616-AF70-4728-B0F1-C6C7920B04CB}" srcId="{45A3BB88-C381-43BE-A42B-8292026205F8}" destId="{CAA90F7D-8354-44F1-8D5A-DD35BBDCF071}" srcOrd="2" destOrd="0" parTransId="{2C11558D-8EF9-45C5-A1A7-666FE290C694}" sibTransId="{FF430CC7-B6FA-4957-9C3E-226A4BA99FC0}"/>
    <dgm:cxn modelId="{CA524A1B-1406-47D5-8A0C-058AE534986D}" type="presOf" srcId="{5893D66C-8BBB-4BDC-ADED-87F74BDF70F1}" destId="{D0A14544-8128-4E41-B00B-967B3939E278}" srcOrd="0" destOrd="0" presId="urn:microsoft.com/office/officeart/2005/8/layout/list1"/>
    <dgm:cxn modelId="{14CFC332-65F5-4918-A23F-F84A113885A6}" type="presOf" srcId="{FB7647F3-3FB3-4F30-86A1-648FED9A732A}" destId="{7156D76E-516F-460F-BA02-554553368534}" srcOrd="0" destOrd="0" presId="urn:microsoft.com/office/officeart/2005/8/layout/list1"/>
    <dgm:cxn modelId="{C5664538-E426-4487-843A-7E8A3FEA01B7}" type="presOf" srcId="{102400E2-EB97-435B-A69D-9CDC3D666881}" destId="{7156D76E-516F-460F-BA02-554553368534}" srcOrd="0" destOrd="3" presId="urn:microsoft.com/office/officeart/2005/8/layout/list1"/>
    <dgm:cxn modelId="{8FC22466-D2D8-443C-B236-BF6FBB1A50AD}" srcId="{5893D66C-8BBB-4BDC-ADED-87F74BDF70F1}" destId="{FB7647F3-3FB3-4F30-86A1-648FED9A732A}" srcOrd="0" destOrd="0" parTransId="{BE98C785-077E-410C-AC13-C9F20C4452F0}" sibTransId="{C47216D2-9E69-4690-A0DD-788BA3C4DB44}"/>
    <dgm:cxn modelId="{DC39D24C-F22A-4666-97EF-EE280513466A}" type="presOf" srcId="{534FF9A2-E01D-4497-9150-5BBAE4C28BBA}" destId="{F379F470-EC1F-465D-80DC-507DE05A11F2}" srcOrd="1" destOrd="0" presId="urn:microsoft.com/office/officeart/2005/8/layout/list1"/>
    <dgm:cxn modelId="{F7EEA676-8856-48E5-AF02-41B71F161640}" type="presOf" srcId="{1456891C-66D0-4E55-A337-FEDDCB9EE3EB}" destId="{4639A267-FA45-4F66-93BA-86391A2F33AF}" srcOrd="0" destOrd="0" presId="urn:microsoft.com/office/officeart/2005/8/layout/list1"/>
    <dgm:cxn modelId="{AF523A78-8C54-447F-825D-ADE2778D425E}" srcId="{45A3BB88-C381-43BE-A42B-8292026205F8}" destId="{1456891C-66D0-4E55-A337-FEDDCB9EE3EB}" srcOrd="3" destOrd="0" parTransId="{4F6CEA51-EC17-42B4-8055-4D8100B375DE}" sibTransId="{511F4929-D6F8-45EE-8141-32354E2A8F42}"/>
    <dgm:cxn modelId="{43F84587-6477-42B1-A2A3-23ECA7FCA145}" srcId="{5893D66C-8BBB-4BDC-ADED-87F74BDF70F1}" destId="{673A813E-B210-4732-A143-CAD8C53919D0}" srcOrd="2" destOrd="0" parTransId="{EE739C98-E421-4493-A706-7AEBE3F53CEF}" sibTransId="{4C7DE0C0-8F38-418C-B435-193B07A86E77}"/>
    <dgm:cxn modelId="{62CC698D-CC40-49F1-8C92-4AD97FA371CA}" srcId="{5893D66C-8BBB-4BDC-ADED-87F74BDF70F1}" destId="{102400E2-EB97-435B-A69D-9CDC3D666881}" srcOrd="3" destOrd="0" parTransId="{FF5B6B8A-4DB7-4E38-B7D6-0551BDF4BB29}" sibTransId="{CA501F6B-419D-4F99-A7BA-44897A0387B9}"/>
    <dgm:cxn modelId="{620AAF98-BAE8-4FA2-90EB-DCD026B4A3CE}" srcId="{45A3BB88-C381-43BE-A42B-8292026205F8}" destId="{534FF9A2-E01D-4497-9150-5BBAE4C28BBA}" srcOrd="0" destOrd="0" parTransId="{7E9F2F8C-1C0E-4ABC-A35D-6522DEEB615E}" sibTransId="{57D6DE92-8129-4FFE-B555-6BEA336964FB}"/>
    <dgm:cxn modelId="{5B64F5A8-5FDF-4C33-9310-737BD912C61E}" type="presOf" srcId="{CAA90F7D-8354-44F1-8D5A-DD35BBDCF071}" destId="{D276A45E-1A61-4402-8A23-CEBF50383444}" srcOrd="0" destOrd="0" presId="urn:microsoft.com/office/officeart/2005/8/layout/list1"/>
    <dgm:cxn modelId="{44EDC5AB-0009-4504-9285-032A2D6BECE4}" type="presOf" srcId="{534FF9A2-E01D-4497-9150-5BBAE4C28BBA}" destId="{C050F41A-FB94-4794-B216-C00763F3A6D4}" srcOrd="0" destOrd="0" presId="urn:microsoft.com/office/officeart/2005/8/layout/list1"/>
    <dgm:cxn modelId="{AC44F7BB-21E7-4EAC-8CED-6412556F97FF}" type="presOf" srcId="{673A813E-B210-4732-A143-CAD8C53919D0}" destId="{7156D76E-516F-460F-BA02-554553368534}" srcOrd="0" destOrd="2" presId="urn:microsoft.com/office/officeart/2005/8/layout/list1"/>
    <dgm:cxn modelId="{3471D7C0-D09C-4C62-825F-67249773DA53}" type="presOf" srcId="{DE7A7DEA-F05B-4657-A8E0-8445177432FB}" destId="{7156D76E-516F-460F-BA02-554553368534}" srcOrd="0" destOrd="1" presId="urn:microsoft.com/office/officeart/2005/8/layout/list1"/>
    <dgm:cxn modelId="{01133FCE-6C7B-4781-ACBB-6FA85FC93D3D}" srcId="{5893D66C-8BBB-4BDC-ADED-87F74BDF70F1}" destId="{4D913746-F3B3-4D7F-A33B-AA2AA89369F3}" srcOrd="4" destOrd="0" parTransId="{35F3BAA9-3A29-4AC1-812C-5CB492C87A38}" sibTransId="{68DA8C28-DD02-42DC-A37F-0C5B6A362369}"/>
    <dgm:cxn modelId="{69BE0DD5-6468-4656-9A2D-7311885762FC}" type="presOf" srcId="{4D913746-F3B3-4D7F-A33B-AA2AA89369F3}" destId="{7156D76E-516F-460F-BA02-554553368534}" srcOrd="0" destOrd="4" presId="urn:microsoft.com/office/officeart/2005/8/layout/list1"/>
    <dgm:cxn modelId="{079349F6-EFCB-4761-B145-C0E37120BEA4}" type="presOf" srcId="{CAA90F7D-8354-44F1-8D5A-DD35BBDCF071}" destId="{C4DA31FB-EA2B-49AF-B23B-BC4DD2F9FCA4}" srcOrd="1" destOrd="0" presId="urn:microsoft.com/office/officeart/2005/8/layout/list1"/>
    <dgm:cxn modelId="{58CE5EF8-8E4A-4EDB-8528-CCD60E4A2F50}" type="presOf" srcId="{1456891C-66D0-4E55-A337-FEDDCB9EE3EB}" destId="{B21D5964-A751-4780-8C16-294441799311}" srcOrd="1" destOrd="0" presId="urn:microsoft.com/office/officeart/2005/8/layout/list1"/>
    <dgm:cxn modelId="{62C558CF-5AB9-4E2F-9EE6-5728EC9AA13F}" type="presParOf" srcId="{2F8C73D3-F66E-4271-AA78-5459A76FB28D}" destId="{53991CAC-EFA3-4101-B784-24D6561A9F9B}" srcOrd="0" destOrd="0" presId="urn:microsoft.com/office/officeart/2005/8/layout/list1"/>
    <dgm:cxn modelId="{89711706-F512-4C0C-9CA5-B5BA8E853013}" type="presParOf" srcId="{53991CAC-EFA3-4101-B784-24D6561A9F9B}" destId="{C050F41A-FB94-4794-B216-C00763F3A6D4}" srcOrd="0" destOrd="0" presId="urn:microsoft.com/office/officeart/2005/8/layout/list1"/>
    <dgm:cxn modelId="{0ABEB1C2-9DC5-42E7-9147-406129C6F57A}" type="presParOf" srcId="{53991CAC-EFA3-4101-B784-24D6561A9F9B}" destId="{F379F470-EC1F-465D-80DC-507DE05A11F2}" srcOrd="1" destOrd="0" presId="urn:microsoft.com/office/officeart/2005/8/layout/list1"/>
    <dgm:cxn modelId="{94906DCD-821D-488F-AFED-8B2B4185395A}" type="presParOf" srcId="{2F8C73D3-F66E-4271-AA78-5459A76FB28D}" destId="{0660766E-27AB-42AB-B9DC-FCA337D6281C}" srcOrd="1" destOrd="0" presId="urn:microsoft.com/office/officeart/2005/8/layout/list1"/>
    <dgm:cxn modelId="{1278E471-2CED-44B7-9F05-B09D2A58534E}" type="presParOf" srcId="{2F8C73D3-F66E-4271-AA78-5459A76FB28D}" destId="{BD8D13F0-B1B7-4752-8A49-FE9A106C69E6}" srcOrd="2" destOrd="0" presId="urn:microsoft.com/office/officeart/2005/8/layout/list1"/>
    <dgm:cxn modelId="{A0E8194D-1F25-4A16-A00A-E1AE6C5EB110}" type="presParOf" srcId="{2F8C73D3-F66E-4271-AA78-5459A76FB28D}" destId="{919B2235-2388-4432-822C-7974E5BE4666}" srcOrd="3" destOrd="0" presId="urn:microsoft.com/office/officeart/2005/8/layout/list1"/>
    <dgm:cxn modelId="{23CA4071-F592-469F-BFF4-0AB631C8E900}" type="presParOf" srcId="{2F8C73D3-F66E-4271-AA78-5459A76FB28D}" destId="{59E2C5F9-F016-4595-9FD8-48C9788CFCB5}" srcOrd="4" destOrd="0" presId="urn:microsoft.com/office/officeart/2005/8/layout/list1"/>
    <dgm:cxn modelId="{89BC2660-7A4B-4CA3-A1D2-F55FD27B3003}" type="presParOf" srcId="{59E2C5F9-F016-4595-9FD8-48C9788CFCB5}" destId="{D0A14544-8128-4E41-B00B-967B3939E278}" srcOrd="0" destOrd="0" presId="urn:microsoft.com/office/officeart/2005/8/layout/list1"/>
    <dgm:cxn modelId="{5B502B0C-D315-44F9-872D-DE8762B283D4}" type="presParOf" srcId="{59E2C5F9-F016-4595-9FD8-48C9788CFCB5}" destId="{CEE8F254-C07F-46A1-82DF-52DD978E0C7E}" srcOrd="1" destOrd="0" presId="urn:microsoft.com/office/officeart/2005/8/layout/list1"/>
    <dgm:cxn modelId="{314777AC-CBE6-494B-9B0E-4577A51E88EC}" type="presParOf" srcId="{2F8C73D3-F66E-4271-AA78-5459A76FB28D}" destId="{32EB40E2-6BC3-4384-961D-123E499B9D7C}" srcOrd="5" destOrd="0" presId="urn:microsoft.com/office/officeart/2005/8/layout/list1"/>
    <dgm:cxn modelId="{4352506A-507A-431D-975B-97DB431563E0}" type="presParOf" srcId="{2F8C73D3-F66E-4271-AA78-5459A76FB28D}" destId="{7156D76E-516F-460F-BA02-554553368534}" srcOrd="6" destOrd="0" presId="urn:microsoft.com/office/officeart/2005/8/layout/list1"/>
    <dgm:cxn modelId="{9CC20916-3219-4040-9D2F-B691C589E501}" type="presParOf" srcId="{2F8C73D3-F66E-4271-AA78-5459A76FB28D}" destId="{D8F41064-3262-4CF8-893E-72F3B3AF8FA2}" srcOrd="7" destOrd="0" presId="urn:microsoft.com/office/officeart/2005/8/layout/list1"/>
    <dgm:cxn modelId="{40EACBB4-6D1E-4CFC-8C2D-589C427783DF}" type="presParOf" srcId="{2F8C73D3-F66E-4271-AA78-5459A76FB28D}" destId="{2B7CB989-9725-40D3-B93F-7415DCA0A0E5}" srcOrd="8" destOrd="0" presId="urn:microsoft.com/office/officeart/2005/8/layout/list1"/>
    <dgm:cxn modelId="{7AEE43A8-1619-477E-9B26-460C386C68E4}" type="presParOf" srcId="{2B7CB989-9725-40D3-B93F-7415DCA0A0E5}" destId="{D276A45E-1A61-4402-8A23-CEBF50383444}" srcOrd="0" destOrd="0" presId="urn:microsoft.com/office/officeart/2005/8/layout/list1"/>
    <dgm:cxn modelId="{F32B573B-1118-43DA-9D79-5C707F6F66DE}" type="presParOf" srcId="{2B7CB989-9725-40D3-B93F-7415DCA0A0E5}" destId="{C4DA31FB-EA2B-49AF-B23B-BC4DD2F9FCA4}" srcOrd="1" destOrd="0" presId="urn:microsoft.com/office/officeart/2005/8/layout/list1"/>
    <dgm:cxn modelId="{FBE9E3F0-F705-4D20-825D-B47E27DFA66B}" type="presParOf" srcId="{2F8C73D3-F66E-4271-AA78-5459A76FB28D}" destId="{A90B22AC-3FD2-49C8-8509-D3A140244ABB}" srcOrd="9" destOrd="0" presId="urn:microsoft.com/office/officeart/2005/8/layout/list1"/>
    <dgm:cxn modelId="{FE992EBA-9B5C-4E08-B9D9-896B3EC8AFD4}" type="presParOf" srcId="{2F8C73D3-F66E-4271-AA78-5459A76FB28D}" destId="{ADD6A185-7106-446F-B2D5-5E394E039C1B}" srcOrd="10" destOrd="0" presId="urn:microsoft.com/office/officeart/2005/8/layout/list1"/>
    <dgm:cxn modelId="{30CF602E-667A-4B75-91B7-F524BCF088E6}" type="presParOf" srcId="{2F8C73D3-F66E-4271-AA78-5459A76FB28D}" destId="{96BB6DE2-2B14-4CEB-AA37-68DEB1159806}" srcOrd="11" destOrd="0" presId="urn:microsoft.com/office/officeart/2005/8/layout/list1"/>
    <dgm:cxn modelId="{BDF6FB31-1F70-4E77-94DF-244B6B9FA021}" type="presParOf" srcId="{2F8C73D3-F66E-4271-AA78-5459A76FB28D}" destId="{A1B2D439-CBE4-4CE9-98A2-E1C4D2F621DF}" srcOrd="12" destOrd="0" presId="urn:microsoft.com/office/officeart/2005/8/layout/list1"/>
    <dgm:cxn modelId="{D1A0B97E-09AA-4B88-B277-7DCC2921BF3D}" type="presParOf" srcId="{A1B2D439-CBE4-4CE9-98A2-E1C4D2F621DF}" destId="{4639A267-FA45-4F66-93BA-86391A2F33AF}" srcOrd="0" destOrd="0" presId="urn:microsoft.com/office/officeart/2005/8/layout/list1"/>
    <dgm:cxn modelId="{8EE52032-96ED-4C44-A8EA-ADB7FBF22B4C}" type="presParOf" srcId="{A1B2D439-CBE4-4CE9-98A2-E1C4D2F621DF}" destId="{B21D5964-A751-4780-8C16-294441799311}" srcOrd="1" destOrd="0" presId="urn:microsoft.com/office/officeart/2005/8/layout/list1"/>
    <dgm:cxn modelId="{EA9ACEFD-40E0-44BF-91E9-9B53F143E556}" type="presParOf" srcId="{2F8C73D3-F66E-4271-AA78-5459A76FB28D}" destId="{43573985-2DDE-459C-91FA-ED297ED62937}" srcOrd="13" destOrd="0" presId="urn:microsoft.com/office/officeart/2005/8/layout/list1"/>
    <dgm:cxn modelId="{D3D383A8-0725-44EE-99FA-F031AB0A4879}" type="presParOf" srcId="{2F8C73D3-F66E-4271-AA78-5459A76FB28D}" destId="{35D20316-B0F2-4A54-94AF-D4006A9C31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26524D-4C4F-44A2-82C4-14974E0F1A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DF26C7-05A8-4F4C-BECC-82E5576403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/>
            <a:t>Thought provoking question</a:t>
          </a:r>
        </a:p>
      </dgm:t>
    </dgm:pt>
    <dgm:pt modelId="{A5365595-1CBD-46CD-9C05-71794FFAC350}" type="parTrans" cxnId="{5EDD0ECA-27D3-48A7-BFEB-75044D7013F6}">
      <dgm:prSet/>
      <dgm:spPr/>
      <dgm:t>
        <a:bodyPr/>
        <a:lstStyle/>
        <a:p>
          <a:endParaRPr lang="en-US" sz="3200"/>
        </a:p>
      </dgm:t>
    </dgm:pt>
    <dgm:pt modelId="{A778F801-6812-47DE-9AA2-DD10239CA6AE}" type="sibTrans" cxnId="{5EDD0ECA-27D3-48A7-BFEB-75044D7013F6}">
      <dgm:prSet/>
      <dgm:spPr/>
      <dgm:t>
        <a:bodyPr/>
        <a:lstStyle/>
        <a:p>
          <a:endParaRPr lang="en-US" sz="3200"/>
        </a:p>
      </dgm:t>
    </dgm:pt>
    <dgm:pt modelId="{86461B56-6DC6-4648-A10F-CC02824924E8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000" dirty="0"/>
        </a:p>
      </dgm:t>
    </dgm:pt>
    <dgm:pt modelId="{D174F7BC-1EFB-429A-A825-1D8440DFE36D}" type="parTrans" cxnId="{82C37A6F-08F9-4BF0-B55C-7F7EEDF7984F}">
      <dgm:prSet/>
      <dgm:spPr/>
      <dgm:t>
        <a:bodyPr/>
        <a:lstStyle/>
        <a:p>
          <a:endParaRPr lang="en-US" sz="3200"/>
        </a:p>
      </dgm:t>
    </dgm:pt>
    <dgm:pt modelId="{A016D89D-1065-433F-B0CF-F1ABF311F2D0}" type="sibTrans" cxnId="{82C37A6F-08F9-4BF0-B55C-7F7EEDF7984F}">
      <dgm:prSet/>
      <dgm:spPr/>
      <dgm:t>
        <a:bodyPr/>
        <a:lstStyle/>
        <a:p>
          <a:endParaRPr lang="en-US" sz="3200"/>
        </a:p>
      </dgm:t>
    </dgm:pt>
    <dgm:pt modelId="{0506011C-7642-4637-8BCD-A60514184F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Shock the audience</a:t>
          </a:r>
        </a:p>
      </dgm:t>
    </dgm:pt>
    <dgm:pt modelId="{6E152B48-D03A-4E4B-AA97-BB92DDAE1C44}" type="parTrans" cxnId="{A5128333-2B75-485C-B522-1AE4AED11452}">
      <dgm:prSet/>
      <dgm:spPr/>
      <dgm:t>
        <a:bodyPr/>
        <a:lstStyle/>
        <a:p>
          <a:endParaRPr lang="en-US" sz="3200"/>
        </a:p>
      </dgm:t>
    </dgm:pt>
    <dgm:pt modelId="{58620C93-F848-4B98-8BD6-B54E3361059B}" type="sibTrans" cxnId="{A5128333-2B75-485C-B522-1AE4AED11452}">
      <dgm:prSet/>
      <dgm:spPr/>
      <dgm:t>
        <a:bodyPr/>
        <a:lstStyle/>
        <a:p>
          <a:endParaRPr lang="en-US" sz="3200"/>
        </a:p>
      </dgm:t>
    </dgm:pt>
    <dgm:pt modelId="{01513EED-889D-4138-829D-2F28A96AC2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Use visual language like “Imagine”</a:t>
          </a:r>
        </a:p>
      </dgm:t>
    </dgm:pt>
    <dgm:pt modelId="{2D071848-8777-4F1F-A35A-8A7E539B4CCE}" type="parTrans" cxnId="{9423C466-0C3F-45E5-96E0-37F1404B446D}">
      <dgm:prSet/>
      <dgm:spPr/>
      <dgm:t>
        <a:bodyPr/>
        <a:lstStyle/>
        <a:p>
          <a:endParaRPr lang="en-US" sz="3200"/>
        </a:p>
      </dgm:t>
    </dgm:pt>
    <dgm:pt modelId="{3323C84C-A701-4AA8-B1EC-37C9FCEBD009}" type="sibTrans" cxnId="{9423C466-0C3F-45E5-96E0-37F1404B446D}">
      <dgm:prSet/>
      <dgm:spPr/>
      <dgm:t>
        <a:bodyPr/>
        <a:lstStyle/>
        <a:p>
          <a:endParaRPr lang="en-US" sz="3200"/>
        </a:p>
      </dgm:t>
    </dgm:pt>
    <dgm:pt modelId="{9DF31BCB-6893-43B5-8EC6-5698CBE0D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Call to action</a:t>
          </a:r>
        </a:p>
        <a:p>
          <a:pPr>
            <a:lnSpc>
              <a:spcPct val="100000"/>
            </a:lnSpc>
          </a:pPr>
          <a:r>
            <a:rPr lang="en-US" sz="2000" dirty="0"/>
            <a:t>Give them homework</a:t>
          </a:r>
        </a:p>
      </dgm:t>
    </dgm:pt>
    <dgm:pt modelId="{9D490232-4603-4785-9709-2F5072A23EE4}" type="parTrans" cxnId="{543376C0-B911-4DE0-ACF6-223E43A9D9FD}">
      <dgm:prSet/>
      <dgm:spPr/>
      <dgm:t>
        <a:bodyPr/>
        <a:lstStyle/>
        <a:p>
          <a:endParaRPr lang="en-US" sz="3200"/>
        </a:p>
      </dgm:t>
    </dgm:pt>
    <dgm:pt modelId="{D80826CA-F31C-41CD-95C5-3553D5CDE87C}" type="sibTrans" cxnId="{543376C0-B911-4DE0-ACF6-223E43A9D9FD}">
      <dgm:prSet/>
      <dgm:spPr/>
      <dgm:t>
        <a:bodyPr/>
        <a:lstStyle/>
        <a:p>
          <a:endParaRPr lang="en-US" sz="3200"/>
        </a:p>
      </dgm:t>
    </dgm:pt>
    <dgm:pt modelId="{27379E09-A6BE-4470-BF36-9D02566A38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Painting a hopeful future</a:t>
          </a:r>
        </a:p>
      </dgm:t>
    </dgm:pt>
    <dgm:pt modelId="{D713DB21-04A5-420B-911E-B51460F167E9}" type="parTrans" cxnId="{E7E37E21-BAAD-4A3D-8D70-3E193F7DD5F5}">
      <dgm:prSet/>
      <dgm:spPr/>
      <dgm:t>
        <a:bodyPr/>
        <a:lstStyle/>
        <a:p>
          <a:endParaRPr lang="en-US" sz="3200"/>
        </a:p>
      </dgm:t>
    </dgm:pt>
    <dgm:pt modelId="{74510B75-26D4-4C3D-B86B-163798EDFF85}" type="sibTrans" cxnId="{E7E37E21-BAAD-4A3D-8D70-3E193F7DD5F5}">
      <dgm:prSet/>
      <dgm:spPr/>
      <dgm:t>
        <a:bodyPr/>
        <a:lstStyle/>
        <a:p>
          <a:endParaRPr lang="en-US" sz="3200"/>
        </a:p>
      </dgm:t>
    </dgm:pt>
    <dgm:pt modelId="{8EC7CFE5-65B1-438E-84C4-9349D20BFB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Famous quote</a:t>
          </a:r>
        </a:p>
      </dgm:t>
    </dgm:pt>
    <dgm:pt modelId="{7E6847F9-DBD1-4002-9CD5-841F7C205CD4}" type="parTrans" cxnId="{21743689-FF71-4F9E-8747-4F51800A6230}">
      <dgm:prSet/>
      <dgm:spPr/>
      <dgm:t>
        <a:bodyPr/>
        <a:lstStyle/>
        <a:p>
          <a:endParaRPr lang="en-US" sz="3200"/>
        </a:p>
      </dgm:t>
    </dgm:pt>
    <dgm:pt modelId="{C43CBBE4-C697-44B8-8CB9-7C85C673D878}" type="sibTrans" cxnId="{21743689-FF71-4F9E-8747-4F51800A6230}">
      <dgm:prSet/>
      <dgm:spPr/>
      <dgm:t>
        <a:bodyPr/>
        <a:lstStyle/>
        <a:p>
          <a:endParaRPr lang="en-US" sz="3200"/>
        </a:p>
      </dgm:t>
    </dgm:pt>
    <dgm:pt modelId="{099AF7C7-33E1-48EA-A813-E34A86C25AF7}" type="pres">
      <dgm:prSet presAssocID="{8526524D-4C4F-44A2-82C4-14974E0F1A59}" presName="root" presStyleCnt="0">
        <dgm:presLayoutVars>
          <dgm:dir/>
          <dgm:resizeHandles val="exact"/>
        </dgm:presLayoutVars>
      </dgm:prSet>
      <dgm:spPr/>
    </dgm:pt>
    <dgm:pt modelId="{37E4CC1F-AE5E-436E-B5CC-617007251D77}" type="pres">
      <dgm:prSet presAssocID="{66DF26C7-05A8-4F4C-BECC-82E557640333}" presName="compNode" presStyleCnt="0"/>
      <dgm:spPr/>
    </dgm:pt>
    <dgm:pt modelId="{97CB627A-06E6-4BCE-BACD-17563EFCC7C1}" type="pres">
      <dgm:prSet presAssocID="{66DF26C7-05A8-4F4C-BECC-82E55764033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0F36115-4FB3-48E5-83A8-5C80E728479D}" type="pres">
      <dgm:prSet presAssocID="{66DF26C7-05A8-4F4C-BECC-82E557640333}" presName="spaceRect" presStyleCnt="0"/>
      <dgm:spPr/>
    </dgm:pt>
    <dgm:pt modelId="{224C7FDD-DF15-4657-9095-45DD4B31CC37}" type="pres">
      <dgm:prSet presAssocID="{66DF26C7-05A8-4F4C-BECC-82E557640333}" presName="textRect" presStyleLbl="revTx" presStyleIdx="0" presStyleCnt="7">
        <dgm:presLayoutVars>
          <dgm:chMax val="1"/>
          <dgm:chPref val="1"/>
        </dgm:presLayoutVars>
      </dgm:prSet>
      <dgm:spPr/>
    </dgm:pt>
    <dgm:pt modelId="{403D16F6-B301-4F2C-A809-5D5FC8029CE1}" type="pres">
      <dgm:prSet presAssocID="{A778F801-6812-47DE-9AA2-DD10239CA6AE}" presName="sibTrans" presStyleCnt="0"/>
      <dgm:spPr/>
    </dgm:pt>
    <dgm:pt modelId="{4CCD49E0-79AF-4E16-B7B3-31E860AA5EFB}" type="pres">
      <dgm:prSet presAssocID="{86461B56-6DC6-4648-A10F-CC02824924E8}" presName="compNode" presStyleCnt="0"/>
      <dgm:spPr/>
    </dgm:pt>
    <dgm:pt modelId="{6C36AD9B-530F-4A72-AF13-4F2A7D6CC65D}" type="pres">
      <dgm:prSet presAssocID="{86461B56-6DC6-4648-A10F-CC02824924E8}" presName="iconRect" presStyleLbl="node1" presStyleIdx="1" presStyleCnt="7" custLinFactX="200000" custLinFactY="150082" custLinFactNeighborX="216213" custLinFactNeighborY="2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21E778D-C82A-4AB3-B941-80B084A8DA83}" type="pres">
      <dgm:prSet presAssocID="{86461B56-6DC6-4648-A10F-CC02824924E8}" presName="spaceRect" presStyleCnt="0"/>
      <dgm:spPr/>
    </dgm:pt>
    <dgm:pt modelId="{7CBA89BA-214C-4A13-97E2-A3F103DE873F}" type="pres">
      <dgm:prSet presAssocID="{86461B56-6DC6-4648-A10F-CC02824924E8}" presName="textRect" presStyleLbl="revTx" presStyleIdx="1" presStyleCnt="7">
        <dgm:presLayoutVars>
          <dgm:chMax val="1"/>
          <dgm:chPref val="1"/>
        </dgm:presLayoutVars>
      </dgm:prSet>
      <dgm:spPr/>
    </dgm:pt>
    <dgm:pt modelId="{243FFD94-3785-4F1F-BC4C-C8B4BED0FD42}" type="pres">
      <dgm:prSet presAssocID="{A016D89D-1065-433F-B0CF-F1ABF311F2D0}" presName="sibTrans" presStyleCnt="0"/>
      <dgm:spPr/>
    </dgm:pt>
    <dgm:pt modelId="{FA82F895-F007-40BA-A68E-6CFAB3AE2EEC}" type="pres">
      <dgm:prSet presAssocID="{0506011C-7642-4637-8BCD-A60514184FEB}" presName="compNode" presStyleCnt="0"/>
      <dgm:spPr/>
    </dgm:pt>
    <dgm:pt modelId="{353C11BB-A16F-4620-8162-337CEC2D9B78}" type="pres">
      <dgm:prSet presAssocID="{0506011C-7642-4637-8BCD-A60514184FE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alArts"/>
        </a:ext>
      </dgm:extLst>
    </dgm:pt>
    <dgm:pt modelId="{C8F18DD8-1F7C-4BD4-BD33-AB43CDBFE288}" type="pres">
      <dgm:prSet presAssocID="{0506011C-7642-4637-8BCD-A60514184FEB}" presName="spaceRect" presStyleCnt="0"/>
      <dgm:spPr/>
    </dgm:pt>
    <dgm:pt modelId="{B941E9AD-56A3-401A-B03B-70F3F901E828}" type="pres">
      <dgm:prSet presAssocID="{0506011C-7642-4637-8BCD-A60514184FEB}" presName="textRect" presStyleLbl="revTx" presStyleIdx="2" presStyleCnt="7" custLinFactNeighborX="10953" custLinFactNeighborY="1289">
        <dgm:presLayoutVars>
          <dgm:chMax val="1"/>
          <dgm:chPref val="1"/>
        </dgm:presLayoutVars>
      </dgm:prSet>
      <dgm:spPr/>
    </dgm:pt>
    <dgm:pt modelId="{11930D94-6A7C-4335-803D-35AB394A62A1}" type="pres">
      <dgm:prSet presAssocID="{58620C93-F848-4B98-8BD6-B54E3361059B}" presName="sibTrans" presStyleCnt="0"/>
      <dgm:spPr/>
    </dgm:pt>
    <dgm:pt modelId="{BCFD4277-0753-4D0C-A5F5-8BABDECBC419}" type="pres">
      <dgm:prSet presAssocID="{01513EED-889D-4138-829D-2F28A96AC2C1}" presName="compNode" presStyleCnt="0"/>
      <dgm:spPr/>
    </dgm:pt>
    <dgm:pt modelId="{60CA5237-434E-4B50-8ECA-FB0A98C65F66}" type="pres">
      <dgm:prSet presAssocID="{01513EED-889D-4138-829D-2F28A96AC2C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553D6CE9-B50B-4D17-A262-DFFFCF687AC0}" type="pres">
      <dgm:prSet presAssocID="{01513EED-889D-4138-829D-2F28A96AC2C1}" presName="spaceRect" presStyleCnt="0"/>
      <dgm:spPr/>
    </dgm:pt>
    <dgm:pt modelId="{1ACAE1AC-92DD-4572-A09B-19414244F9B7}" type="pres">
      <dgm:prSet presAssocID="{01513EED-889D-4138-829D-2F28A96AC2C1}" presName="textRect" presStyleLbl="revTx" presStyleIdx="3" presStyleCnt="7" custScaleX="92779">
        <dgm:presLayoutVars>
          <dgm:chMax val="1"/>
          <dgm:chPref val="1"/>
        </dgm:presLayoutVars>
      </dgm:prSet>
      <dgm:spPr/>
    </dgm:pt>
    <dgm:pt modelId="{5C13B9C8-9B15-479F-895C-B4C2DA9F1A0C}" type="pres">
      <dgm:prSet presAssocID="{3323C84C-A701-4AA8-B1EC-37C9FCEBD009}" presName="sibTrans" presStyleCnt="0"/>
      <dgm:spPr/>
    </dgm:pt>
    <dgm:pt modelId="{19B53772-1252-4F47-AE19-41583D924E93}" type="pres">
      <dgm:prSet presAssocID="{9DF31BCB-6893-43B5-8EC6-5698CBE0DDCE}" presName="compNode" presStyleCnt="0"/>
      <dgm:spPr/>
    </dgm:pt>
    <dgm:pt modelId="{AB299C0A-1438-42EC-A385-D6D17743D2DE}" type="pres">
      <dgm:prSet presAssocID="{9DF31BCB-6893-43B5-8EC6-5698CBE0DDCE}" presName="iconRect" presStyleLbl="node1" presStyleIdx="4" presStyleCnt="7" custLinFactNeighborX="-81130" custLinFactNeighborY="2636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CECD0FBC-98C1-44B2-BC46-CA0629774059}" type="pres">
      <dgm:prSet presAssocID="{9DF31BCB-6893-43B5-8EC6-5698CBE0DDCE}" presName="spaceRect" presStyleCnt="0"/>
      <dgm:spPr/>
    </dgm:pt>
    <dgm:pt modelId="{A2B1622A-8E56-4383-AEC4-2C733B779306}" type="pres">
      <dgm:prSet presAssocID="{9DF31BCB-6893-43B5-8EC6-5698CBE0DDCE}" presName="textRect" presStyleLbl="revTx" presStyleIdx="4" presStyleCnt="7" custScaleX="140527" custLinFactNeighborX="-38334" custLinFactNeighborY="12638">
        <dgm:presLayoutVars>
          <dgm:chMax val="1"/>
          <dgm:chPref val="1"/>
        </dgm:presLayoutVars>
      </dgm:prSet>
      <dgm:spPr/>
    </dgm:pt>
    <dgm:pt modelId="{E8F86A90-4AA7-4292-8BBF-09E25FA93715}" type="pres">
      <dgm:prSet presAssocID="{D80826CA-F31C-41CD-95C5-3553D5CDE87C}" presName="sibTrans" presStyleCnt="0"/>
      <dgm:spPr/>
    </dgm:pt>
    <dgm:pt modelId="{3ED41C7B-3FB9-4312-A20C-583807725AB1}" type="pres">
      <dgm:prSet presAssocID="{27379E09-A6BE-4470-BF36-9D02566A38FA}" presName="compNode" presStyleCnt="0"/>
      <dgm:spPr/>
    </dgm:pt>
    <dgm:pt modelId="{E584D251-9A71-4212-9FD6-2D8F4155B7B7}" type="pres">
      <dgm:prSet presAssocID="{27379E09-A6BE-4470-BF36-9D02566A38FA}" presName="iconRect" presStyleLbl="node1" presStyleIdx="5" presStyleCnt="7" custLinFactNeighborX="-62876" custLinFactNeighborY="5031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E65B7198-6DF2-43E6-A71B-2182AA2A38DF}" type="pres">
      <dgm:prSet presAssocID="{27379E09-A6BE-4470-BF36-9D02566A38FA}" presName="spaceRect" presStyleCnt="0"/>
      <dgm:spPr/>
    </dgm:pt>
    <dgm:pt modelId="{D73FDA4A-BDB4-48F1-B9F6-0480576B6A48}" type="pres">
      <dgm:prSet presAssocID="{27379E09-A6BE-4470-BF36-9D02566A38FA}" presName="textRect" presStyleLbl="revTx" presStyleIdx="5" presStyleCnt="7" custLinFactNeighborX="-29230" custLinFactNeighborY="14041">
        <dgm:presLayoutVars>
          <dgm:chMax val="1"/>
          <dgm:chPref val="1"/>
        </dgm:presLayoutVars>
      </dgm:prSet>
      <dgm:spPr/>
    </dgm:pt>
    <dgm:pt modelId="{F6EA481E-1552-4095-8B00-2B9333502F23}" type="pres">
      <dgm:prSet presAssocID="{74510B75-26D4-4C3D-B86B-163798EDFF85}" presName="sibTrans" presStyleCnt="0"/>
      <dgm:spPr/>
    </dgm:pt>
    <dgm:pt modelId="{6C12ECC6-379C-4CCB-A280-E648D49AA819}" type="pres">
      <dgm:prSet presAssocID="{8EC7CFE5-65B1-438E-84C4-9349D20BFB7E}" presName="compNode" presStyleCnt="0"/>
      <dgm:spPr/>
    </dgm:pt>
    <dgm:pt modelId="{572B97AE-C38D-491F-BF96-71ABA4B475B0}" type="pres">
      <dgm:prSet presAssocID="{8EC7CFE5-65B1-438E-84C4-9349D20BFB7E}" presName="iconRect" presStyleLbl="node1" presStyleIdx="6" presStyleCnt="7" custLinFactX="-200000" custLinFactY="-100000" custLinFactNeighborX="-207679" custLinFactNeighborY="-189672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2389B644-5590-4F7F-BF8F-C5DF211EB7D9}" type="pres">
      <dgm:prSet presAssocID="{8EC7CFE5-65B1-438E-84C4-9349D20BFB7E}" presName="spaceRect" presStyleCnt="0"/>
      <dgm:spPr/>
    </dgm:pt>
    <dgm:pt modelId="{2E37CCF3-673E-4AB0-9FC2-67D9B4E69FC0}" type="pres">
      <dgm:prSet presAssocID="{8EC7CFE5-65B1-438E-84C4-9349D20BFB7E}" presName="textRect" presStyleLbl="revTx" presStyleIdx="6" presStyleCnt="7" custLinFactX="-78891" custLinFactY="-100000" custLinFactNeighborX="-100000" custLinFactNeighborY="-169204">
        <dgm:presLayoutVars>
          <dgm:chMax val="1"/>
          <dgm:chPref val="1"/>
        </dgm:presLayoutVars>
      </dgm:prSet>
      <dgm:spPr/>
    </dgm:pt>
  </dgm:ptLst>
  <dgm:cxnLst>
    <dgm:cxn modelId="{E7E37E21-BAAD-4A3D-8D70-3E193F7DD5F5}" srcId="{8526524D-4C4F-44A2-82C4-14974E0F1A59}" destId="{27379E09-A6BE-4470-BF36-9D02566A38FA}" srcOrd="5" destOrd="0" parTransId="{D713DB21-04A5-420B-911E-B51460F167E9}" sibTransId="{74510B75-26D4-4C3D-B86B-163798EDFF85}"/>
    <dgm:cxn modelId="{A5128333-2B75-485C-B522-1AE4AED11452}" srcId="{8526524D-4C4F-44A2-82C4-14974E0F1A59}" destId="{0506011C-7642-4637-8BCD-A60514184FEB}" srcOrd="2" destOrd="0" parTransId="{6E152B48-D03A-4E4B-AA97-BB92DDAE1C44}" sibTransId="{58620C93-F848-4B98-8BD6-B54E3361059B}"/>
    <dgm:cxn modelId="{9423C466-0C3F-45E5-96E0-37F1404B446D}" srcId="{8526524D-4C4F-44A2-82C4-14974E0F1A59}" destId="{01513EED-889D-4138-829D-2F28A96AC2C1}" srcOrd="3" destOrd="0" parTransId="{2D071848-8777-4F1F-A35A-8A7E539B4CCE}" sibTransId="{3323C84C-A701-4AA8-B1EC-37C9FCEBD009}"/>
    <dgm:cxn modelId="{98D0AF47-7DD8-4F7B-AF17-93E9140710AD}" type="presOf" srcId="{66DF26C7-05A8-4F4C-BECC-82E557640333}" destId="{224C7FDD-DF15-4657-9095-45DD4B31CC37}" srcOrd="0" destOrd="0" presId="urn:microsoft.com/office/officeart/2018/2/layout/IconLabelList"/>
    <dgm:cxn modelId="{82C37A6F-08F9-4BF0-B55C-7F7EEDF7984F}" srcId="{8526524D-4C4F-44A2-82C4-14974E0F1A59}" destId="{86461B56-6DC6-4648-A10F-CC02824924E8}" srcOrd="1" destOrd="0" parTransId="{D174F7BC-1EFB-429A-A825-1D8440DFE36D}" sibTransId="{A016D89D-1065-433F-B0CF-F1ABF311F2D0}"/>
    <dgm:cxn modelId="{901F1757-D2DD-466E-AB16-A5198E48625C}" type="presOf" srcId="{8526524D-4C4F-44A2-82C4-14974E0F1A59}" destId="{099AF7C7-33E1-48EA-A813-E34A86C25AF7}" srcOrd="0" destOrd="0" presId="urn:microsoft.com/office/officeart/2018/2/layout/IconLabelList"/>
    <dgm:cxn modelId="{AC8BCB86-9EA5-4B4D-BE45-3483FE1C9D1B}" type="presOf" srcId="{9DF31BCB-6893-43B5-8EC6-5698CBE0DDCE}" destId="{A2B1622A-8E56-4383-AEC4-2C733B779306}" srcOrd="0" destOrd="0" presId="urn:microsoft.com/office/officeart/2018/2/layout/IconLabelList"/>
    <dgm:cxn modelId="{E94CF586-D58C-43DF-A125-B4BF6C6D5327}" type="presOf" srcId="{8EC7CFE5-65B1-438E-84C4-9349D20BFB7E}" destId="{2E37CCF3-673E-4AB0-9FC2-67D9B4E69FC0}" srcOrd="0" destOrd="0" presId="urn:microsoft.com/office/officeart/2018/2/layout/IconLabelList"/>
    <dgm:cxn modelId="{21743689-FF71-4F9E-8747-4F51800A6230}" srcId="{8526524D-4C4F-44A2-82C4-14974E0F1A59}" destId="{8EC7CFE5-65B1-438E-84C4-9349D20BFB7E}" srcOrd="6" destOrd="0" parTransId="{7E6847F9-DBD1-4002-9CD5-841F7C205CD4}" sibTransId="{C43CBBE4-C697-44B8-8CB9-7C85C673D878}"/>
    <dgm:cxn modelId="{82C9078F-C96D-4C8F-9DA7-9050358C36CD}" type="presOf" srcId="{0506011C-7642-4637-8BCD-A60514184FEB}" destId="{B941E9AD-56A3-401A-B03B-70F3F901E828}" srcOrd="0" destOrd="0" presId="urn:microsoft.com/office/officeart/2018/2/layout/IconLabelList"/>
    <dgm:cxn modelId="{EE8488A3-A53C-4EFB-8744-6BE2DB13D6FA}" type="presOf" srcId="{86461B56-6DC6-4648-A10F-CC02824924E8}" destId="{7CBA89BA-214C-4A13-97E2-A3F103DE873F}" srcOrd="0" destOrd="0" presId="urn:microsoft.com/office/officeart/2018/2/layout/IconLabelList"/>
    <dgm:cxn modelId="{C8CC55BD-18B9-43C9-92C2-C89A0039B9F7}" type="presOf" srcId="{27379E09-A6BE-4470-BF36-9D02566A38FA}" destId="{D73FDA4A-BDB4-48F1-B9F6-0480576B6A48}" srcOrd="0" destOrd="0" presId="urn:microsoft.com/office/officeart/2018/2/layout/IconLabelList"/>
    <dgm:cxn modelId="{543376C0-B911-4DE0-ACF6-223E43A9D9FD}" srcId="{8526524D-4C4F-44A2-82C4-14974E0F1A59}" destId="{9DF31BCB-6893-43B5-8EC6-5698CBE0DDCE}" srcOrd="4" destOrd="0" parTransId="{9D490232-4603-4785-9709-2F5072A23EE4}" sibTransId="{D80826CA-F31C-41CD-95C5-3553D5CDE87C}"/>
    <dgm:cxn modelId="{5EDD0ECA-27D3-48A7-BFEB-75044D7013F6}" srcId="{8526524D-4C4F-44A2-82C4-14974E0F1A59}" destId="{66DF26C7-05A8-4F4C-BECC-82E557640333}" srcOrd="0" destOrd="0" parTransId="{A5365595-1CBD-46CD-9C05-71794FFAC350}" sibTransId="{A778F801-6812-47DE-9AA2-DD10239CA6AE}"/>
    <dgm:cxn modelId="{E6D3BEF8-4C15-4E11-B29D-A5D729014742}" type="presOf" srcId="{01513EED-889D-4138-829D-2F28A96AC2C1}" destId="{1ACAE1AC-92DD-4572-A09B-19414244F9B7}" srcOrd="0" destOrd="0" presId="urn:microsoft.com/office/officeart/2018/2/layout/IconLabelList"/>
    <dgm:cxn modelId="{926657AD-A1DA-4BAC-8F9E-A1C57F53F807}" type="presParOf" srcId="{099AF7C7-33E1-48EA-A813-E34A86C25AF7}" destId="{37E4CC1F-AE5E-436E-B5CC-617007251D77}" srcOrd="0" destOrd="0" presId="urn:microsoft.com/office/officeart/2018/2/layout/IconLabelList"/>
    <dgm:cxn modelId="{7742C4AC-0519-4B5A-92BD-55421D2E7524}" type="presParOf" srcId="{37E4CC1F-AE5E-436E-B5CC-617007251D77}" destId="{97CB627A-06E6-4BCE-BACD-17563EFCC7C1}" srcOrd="0" destOrd="0" presId="urn:microsoft.com/office/officeart/2018/2/layout/IconLabelList"/>
    <dgm:cxn modelId="{8D152287-8F84-4A8C-B8B4-47327ED3493A}" type="presParOf" srcId="{37E4CC1F-AE5E-436E-B5CC-617007251D77}" destId="{90F36115-4FB3-48E5-83A8-5C80E728479D}" srcOrd="1" destOrd="0" presId="urn:microsoft.com/office/officeart/2018/2/layout/IconLabelList"/>
    <dgm:cxn modelId="{601B899C-BC68-4BF1-9B17-6C88040E4EAD}" type="presParOf" srcId="{37E4CC1F-AE5E-436E-B5CC-617007251D77}" destId="{224C7FDD-DF15-4657-9095-45DD4B31CC37}" srcOrd="2" destOrd="0" presId="urn:microsoft.com/office/officeart/2018/2/layout/IconLabelList"/>
    <dgm:cxn modelId="{580FFC10-B906-45D6-9E57-956DE4599DCB}" type="presParOf" srcId="{099AF7C7-33E1-48EA-A813-E34A86C25AF7}" destId="{403D16F6-B301-4F2C-A809-5D5FC8029CE1}" srcOrd="1" destOrd="0" presId="urn:microsoft.com/office/officeart/2018/2/layout/IconLabelList"/>
    <dgm:cxn modelId="{648C00BB-482D-4A0D-8CA2-27E8496E7DA3}" type="presParOf" srcId="{099AF7C7-33E1-48EA-A813-E34A86C25AF7}" destId="{4CCD49E0-79AF-4E16-B7B3-31E860AA5EFB}" srcOrd="2" destOrd="0" presId="urn:microsoft.com/office/officeart/2018/2/layout/IconLabelList"/>
    <dgm:cxn modelId="{CC7893A3-255C-434E-ABB2-CA4AC645E29C}" type="presParOf" srcId="{4CCD49E0-79AF-4E16-B7B3-31E860AA5EFB}" destId="{6C36AD9B-530F-4A72-AF13-4F2A7D6CC65D}" srcOrd="0" destOrd="0" presId="urn:microsoft.com/office/officeart/2018/2/layout/IconLabelList"/>
    <dgm:cxn modelId="{EA3F1E7C-7ADE-4379-B802-C1134FFA39F5}" type="presParOf" srcId="{4CCD49E0-79AF-4E16-B7B3-31E860AA5EFB}" destId="{F21E778D-C82A-4AB3-B941-80B084A8DA83}" srcOrd="1" destOrd="0" presId="urn:microsoft.com/office/officeart/2018/2/layout/IconLabelList"/>
    <dgm:cxn modelId="{2CC9D91E-568C-4CB5-8634-7549C4D86FAF}" type="presParOf" srcId="{4CCD49E0-79AF-4E16-B7B3-31E860AA5EFB}" destId="{7CBA89BA-214C-4A13-97E2-A3F103DE873F}" srcOrd="2" destOrd="0" presId="urn:microsoft.com/office/officeart/2018/2/layout/IconLabelList"/>
    <dgm:cxn modelId="{3C3C49BE-7D9B-42CC-86E0-BF02FAD46052}" type="presParOf" srcId="{099AF7C7-33E1-48EA-A813-E34A86C25AF7}" destId="{243FFD94-3785-4F1F-BC4C-C8B4BED0FD42}" srcOrd="3" destOrd="0" presId="urn:microsoft.com/office/officeart/2018/2/layout/IconLabelList"/>
    <dgm:cxn modelId="{1D4B9CED-7B27-4EE0-9DC7-DF3DAE11E85B}" type="presParOf" srcId="{099AF7C7-33E1-48EA-A813-E34A86C25AF7}" destId="{FA82F895-F007-40BA-A68E-6CFAB3AE2EEC}" srcOrd="4" destOrd="0" presId="urn:microsoft.com/office/officeart/2018/2/layout/IconLabelList"/>
    <dgm:cxn modelId="{6EA2CB30-17D5-44A1-BB7A-E680519427A2}" type="presParOf" srcId="{FA82F895-F007-40BA-A68E-6CFAB3AE2EEC}" destId="{353C11BB-A16F-4620-8162-337CEC2D9B78}" srcOrd="0" destOrd="0" presId="urn:microsoft.com/office/officeart/2018/2/layout/IconLabelList"/>
    <dgm:cxn modelId="{09A858A2-2D60-46E0-B036-A494F70667FB}" type="presParOf" srcId="{FA82F895-F007-40BA-A68E-6CFAB3AE2EEC}" destId="{C8F18DD8-1F7C-4BD4-BD33-AB43CDBFE288}" srcOrd="1" destOrd="0" presId="urn:microsoft.com/office/officeart/2018/2/layout/IconLabelList"/>
    <dgm:cxn modelId="{6C376CBB-A579-4F72-A2B8-5F4AD68DD5D3}" type="presParOf" srcId="{FA82F895-F007-40BA-A68E-6CFAB3AE2EEC}" destId="{B941E9AD-56A3-401A-B03B-70F3F901E828}" srcOrd="2" destOrd="0" presId="urn:microsoft.com/office/officeart/2018/2/layout/IconLabelList"/>
    <dgm:cxn modelId="{5AE52A35-4B7C-4974-83DC-72CAA7E5DFB7}" type="presParOf" srcId="{099AF7C7-33E1-48EA-A813-E34A86C25AF7}" destId="{11930D94-6A7C-4335-803D-35AB394A62A1}" srcOrd="5" destOrd="0" presId="urn:microsoft.com/office/officeart/2018/2/layout/IconLabelList"/>
    <dgm:cxn modelId="{FB6A2BDD-1A13-42D7-8984-1E19794E1731}" type="presParOf" srcId="{099AF7C7-33E1-48EA-A813-E34A86C25AF7}" destId="{BCFD4277-0753-4D0C-A5F5-8BABDECBC419}" srcOrd="6" destOrd="0" presId="urn:microsoft.com/office/officeart/2018/2/layout/IconLabelList"/>
    <dgm:cxn modelId="{2B96E151-7DC6-4FAF-8526-6AEC10DF0187}" type="presParOf" srcId="{BCFD4277-0753-4D0C-A5F5-8BABDECBC419}" destId="{60CA5237-434E-4B50-8ECA-FB0A98C65F66}" srcOrd="0" destOrd="0" presId="urn:microsoft.com/office/officeart/2018/2/layout/IconLabelList"/>
    <dgm:cxn modelId="{070E245F-B1A7-49D6-A823-CCD1CBCE5721}" type="presParOf" srcId="{BCFD4277-0753-4D0C-A5F5-8BABDECBC419}" destId="{553D6CE9-B50B-4D17-A262-DFFFCF687AC0}" srcOrd="1" destOrd="0" presId="urn:microsoft.com/office/officeart/2018/2/layout/IconLabelList"/>
    <dgm:cxn modelId="{AF9C814F-EFFD-46EF-A941-E46B5D762321}" type="presParOf" srcId="{BCFD4277-0753-4D0C-A5F5-8BABDECBC419}" destId="{1ACAE1AC-92DD-4572-A09B-19414244F9B7}" srcOrd="2" destOrd="0" presId="urn:microsoft.com/office/officeart/2018/2/layout/IconLabelList"/>
    <dgm:cxn modelId="{8FE78AE5-0663-415C-8144-122A0BEE1118}" type="presParOf" srcId="{099AF7C7-33E1-48EA-A813-E34A86C25AF7}" destId="{5C13B9C8-9B15-479F-895C-B4C2DA9F1A0C}" srcOrd="7" destOrd="0" presId="urn:microsoft.com/office/officeart/2018/2/layout/IconLabelList"/>
    <dgm:cxn modelId="{BCBD6BB9-B718-43D5-9D28-01C90F230A02}" type="presParOf" srcId="{099AF7C7-33E1-48EA-A813-E34A86C25AF7}" destId="{19B53772-1252-4F47-AE19-41583D924E93}" srcOrd="8" destOrd="0" presId="urn:microsoft.com/office/officeart/2018/2/layout/IconLabelList"/>
    <dgm:cxn modelId="{C11F8571-0032-4795-A940-67D2E074A7FF}" type="presParOf" srcId="{19B53772-1252-4F47-AE19-41583D924E93}" destId="{AB299C0A-1438-42EC-A385-D6D17743D2DE}" srcOrd="0" destOrd="0" presId="urn:microsoft.com/office/officeart/2018/2/layout/IconLabelList"/>
    <dgm:cxn modelId="{E8853BBA-CEA2-483F-944A-FC27B0A951E6}" type="presParOf" srcId="{19B53772-1252-4F47-AE19-41583D924E93}" destId="{CECD0FBC-98C1-44B2-BC46-CA0629774059}" srcOrd="1" destOrd="0" presId="urn:microsoft.com/office/officeart/2018/2/layout/IconLabelList"/>
    <dgm:cxn modelId="{2E5FFD9E-4C57-4E3F-BBD3-86F373B3DF63}" type="presParOf" srcId="{19B53772-1252-4F47-AE19-41583D924E93}" destId="{A2B1622A-8E56-4383-AEC4-2C733B779306}" srcOrd="2" destOrd="0" presId="urn:microsoft.com/office/officeart/2018/2/layout/IconLabelList"/>
    <dgm:cxn modelId="{18222EE3-32E3-45E2-8239-C4925071A66C}" type="presParOf" srcId="{099AF7C7-33E1-48EA-A813-E34A86C25AF7}" destId="{E8F86A90-4AA7-4292-8BBF-09E25FA93715}" srcOrd="9" destOrd="0" presId="urn:microsoft.com/office/officeart/2018/2/layout/IconLabelList"/>
    <dgm:cxn modelId="{4E7F7A77-E8B1-4A80-90CF-0B7D376A6154}" type="presParOf" srcId="{099AF7C7-33E1-48EA-A813-E34A86C25AF7}" destId="{3ED41C7B-3FB9-4312-A20C-583807725AB1}" srcOrd="10" destOrd="0" presId="urn:microsoft.com/office/officeart/2018/2/layout/IconLabelList"/>
    <dgm:cxn modelId="{EC8B3259-8EF1-4C0F-ACCE-1E23B81B2489}" type="presParOf" srcId="{3ED41C7B-3FB9-4312-A20C-583807725AB1}" destId="{E584D251-9A71-4212-9FD6-2D8F4155B7B7}" srcOrd="0" destOrd="0" presId="urn:microsoft.com/office/officeart/2018/2/layout/IconLabelList"/>
    <dgm:cxn modelId="{144DF2E3-B8FC-4AC8-96B1-69F78863E6AA}" type="presParOf" srcId="{3ED41C7B-3FB9-4312-A20C-583807725AB1}" destId="{E65B7198-6DF2-43E6-A71B-2182AA2A38DF}" srcOrd="1" destOrd="0" presId="urn:microsoft.com/office/officeart/2018/2/layout/IconLabelList"/>
    <dgm:cxn modelId="{F51CA665-9728-48A7-A680-F716A784DDE5}" type="presParOf" srcId="{3ED41C7B-3FB9-4312-A20C-583807725AB1}" destId="{D73FDA4A-BDB4-48F1-B9F6-0480576B6A48}" srcOrd="2" destOrd="0" presId="urn:microsoft.com/office/officeart/2018/2/layout/IconLabelList"/>
    <dgm:cxn modelId="{92D04CE5-E1A7-49AB-95BB-CC023900D2BA}" type="presParOf" srcId="{099AF7C7-33E1-48EA-A813-E34A86C25AF7}" destId="{F6EA481E-1552-4095-8B00-2B9333502F23}" srcOrd="11" destOrd="0" presId="urn:microsoft.com/office/officeart/2018/2/layout/IconLabelList"/>
    <dgm:cxn modelId="{842892A8-FED5-4D31-B276-E5FD3924E2E1}" type="presParOf" srcId="{099AF7C7-33E1-48EA-A813-E34A86C25AF7}" destId="{6C12ECC6-379C-4CCB-A280-E648D49AA819}" srcOrd="12" destOrd="0" presId="urn:microsoft.com/office/officeart/2018/2/layout/IconLabelList"/>
    <dgm:cxn modelId="{2F35DFD1-5AEE-414E-B331-86EB3467641A}" type="presParOf" srcId="{6C12ECC6-379C-4CCB-A280-E648D49AA819}" destId="{572B97AE-C38D-491F-BF96-71ABA4B475B0}" srcOrd="0" destOrd="0" presId="urn:microsoft.com/office/officeart/2018/2/layout/IconLabelList"/>
    <dgm:cxn modelId="{EE43D78A-A8E6-4B8B-90AB-C283D6C7E64E}" type="presParOf" srcId="{6C12ECC6-379C-4CCB-A280-E648D49AA819}" destId="{2389B644-5590-4F7F-BF8F-C5DF211EB7D9}" srcOrd="1" destOrd="0" presId="urn:microsoft.com/office/officeart/2018/2/layout/IconLabelList"/>
    <dgm:cxn modelId="{2DAD9E47-AF77-46F2-95B4-7CA90B745886}" type="presParOf" srcId="{6C12ECC6-379C-4CCB-A280-E648D49AA819}" destId="{2E37CCF3-673E-4AB0-9FC2-67D9B4E69F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AC9469-97BD-43DE-8030-2E89D45B65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55A2A54-95EA-4F37-8EB4-4C7EB090A2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record yourself on </a:t>
          </a:r>
          <a:r>
            <a:rPr lang="en-US" dirty="0" err="1"/>
            <a:t>Voiceapps</a:t>
          </a:r>
          <a:endParaRPr lang="en-US" dirty="0"/>
        </a:p>
        <a:p>
          <a:r>
            <a:rPr lang="en-US" dirty="0"/>
            <a:t>Make a talk that sounds like you’re… talking!</a:t>
          </a:r>
        </a:p>
      </dgm:t>
    </dgm:pt>
    <dgm:pt modelId="{96986A4B-1D2A-409B-AEC4-D2FFA6CA6039}" type="parTrans" cxnId="{8448CB48-55D3-4FF8-86EB-5F33FA6AFA65}">
      <dgm:prSet/>
      <dgm:spPr/>
      <dgm:t>
        <a:bodyPr/>
        <a:lstStyle/>
        <a:p>
          <a:endParaRPr lang="en-US"/>
        </a:p>
      </dgm:t>
    </dgm:pt>
    <dgm:pt modelId="{DE95AB43-3EA4-4557-8850-A4B5B643EEFC}" type="sibTrans" cxnId="{8448CB48-55D3-4FF8-86EB-5F33FA6AFA65}">
      <dgm:prSet/>
      <dgm:spPr/>
      <dgm:t>
        <a:bodyPr/>
        <a:lstStyle/>
        <a:p>
          <a:endParaRPr lang="en-US"/>
        </a:p>
      </dgm:t>
    </dgm:pt>
    <dgm:pt modelId="{4253F122-4B5A-4311-93DE-66A1BC3426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Watch a video of yourself practicing</a:t>
          </a:r>
        </a:p>
      </dgm:t>
    </dgm:pt>
    <dgm:pt modelId="{F938B96A-B3B6-4788-B99B-A6F0C2FC9DC5}" type="parTrans" cxnId="{A2A2AF7F-9418-41C4-A789-2D4C79BA9A30}">
      <dgm:prSet/>
      <dgm:spPr/>
      <dgm:t>
        <a:bodyPr/>
        <a:lstStyle/>
        <a:p>
          <a:endParaRPr lang="en-US"/>
        </a:p>
      </dgm:t>
    </dgm:pt>
    <dgm:pt modelId="{55A59DE8-9D86-4394-9939-2D0B09139FF8}" type="sibTrans" cxnId="{A2A2AF7F-9418-41C4-A789-2D4C79BA9A30}">
      <dgm:prSet/>
      <dgm:spPr/>
      <dgm:t>
        <a:bodyPr/>
        <a:lstStyle/>
        <a:p>
          <a:endParaRPr lang="en-US"/>
        </a:p>
      </dgm:t>
    </dgm:pt>
    <dgm:pt modelId="{EE07DD10-42F1-4B87-A796-A15AAF9667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 from singers. Speak slowly, use vocal warmups and hydrate</a:t>
          </a:r>
          <a:endParaRPr lang="en-US" dirty="0"/>
        </a:p>
      </dgm:t>
    </dgm:pt>
    <dgm:pt modelId="{392260C0-FE87-448F-B21B-39F07F7103BB}" type="parTrans" cxnId="{8820CC5D-6FF7-469D-AA0B-0139D246A7A5}">
      <dgm:prSet/>
      <dgm:spPr/>
      <dgm:t>
        <a:bodyPr/>
        <a:lstStyle/>
        <a:p>
          <a:endParaRPr lang="en-US"/>
        </a:p>
      </dgm:t>
    </dgm:pt>
    <dgm:pt modelId="{2F0C23E9-3DFA-4556-B41B-CC93713D35BE}" type="sibTrans" cxnId="{8820CC5D-6FF7-469D-AA0B-0139D246A7A5}">
      <dgm:prSet/>
      <dgm:spPr/>
      <dgm:t>
        <a:bodyPr/>
        <a:lstStyle/>
        <a:p>
          <a:endParaRPr lang="en-US"/>
        </a:p>
      </dgm:t>
    </dgm:pt>
    <dgm:pt modelId="{2C82C4EA-0709-47A5-83FE-ED6E70844293}" type="pres">
      <dgm:prSet presAssocID="{C7AC9469-97BD-43DE-8030-2E89D45B65E8}" presName="root" presStyleCnt="0">
        <dgm:presLayoutVars>
          <dgm:dir/>
          <dgm:resizeHandles val="exact"/>
        </dgm:presLayoutVars>
      </dgm:prSet>
      <dgm:spPr/>
    </dgm:pt>
    <dgm:pt modelId="{C6B88BC6-E978-4630-9A97-280537319747}" type="pres">
      <dgm:prSet presAssocID="{955A2A54-95EA-4F37-8EB4-4C7EB090A28D}" presName="compNode" presStyleCnt="0"/>
      <dgm:spPr/>
    </dgm:pt>
    <dgm:pt modelId="{D8E72F65-DFDA-453D-AAE4-0F62A3559F78}" type="pres">
      <dgm:prSet presAssocID="{955A2A54-95EA-4F37-8EB4-4C7EB090A28D}" presName="bgRect" presStyleLbl="bgShp" presStyleIdx="0" presStyleCnt="3"/>
      <dgm:spPr/>
    </dgm:pt>
    <dgm:pt modelId="{C04B9E2A-D3F0-4C29-A80B-ED0A0FE063CD}" type="pres">
      <dgm:prSet presAssocID="{955A2A54-95EA-4F37-8EB4-4C7EB090A2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FDFB2109-B15D-4AB9-8F0C-9E996221DF8F}" type="pres">
      <dgm:prSet presAssocID="{955A2A54-95EA-4F37-8EB4-4C7EB090A28D}" presName="spaceRect" presStyleCnt="0"/>
      <dgm:spPr/>
    </dgm:pt>
    <dgm:pt modelId="{82009BA0-92D0-417E-A7BD-4F3FE76979D8}" type="pres">
      <dgm:prSet presAssocID="{955A2A54-95EA-4F37-8EB4-4C7EB090A28D}" presName="parTx" presStyleLbl="revTx" presStyleIdx="0" presStyleCnt="3">
        <dgm:presLayoutVars>
          <dgm:chMax val="0"/>
          <dgm:chPref val="0"/>
        </dgm:presLayoutVars>
      </dgm:prSet>
      <dgm:spPr/>
    </dgm:pt>
    <dgm:pt modelId="{9B6A3BE9-97B7-4F76-A9A0-E78429AB99DE}" type="pres">
      <dgm:prSet presAssocID="{DE95AB43-3EA4-4557-8850-A4B5B643EEFC}" presName="sibTrans" presStyleCnt="0"/>
      <dgm:spPr/>
    </dgm:pt>
    <dgm:pt modelId="{A9EA5653-5517-4123-976D-3E8A9627B713}" type="pres">
      <dgm:prSet presAssocID="{4253F122-4B5A-4311-93DE-66A1BC342630}" presName="compNode" presStyleCnt="0"/>
      <dgm:spPr/>
    </dgm:pt>
    <dgm:pt modelId="{D7F41527-F302-4704-AF95-B53E80D2A6B5}" type="pres">
      <dgm:prSet presAssocID="{4253F122-4B5A-4311-93DE-66A1BC342630}" presName="bgRect" presStyleLbl="bgShp" presStyleIdx="1" presStyleCnt="3" custLinFactNeighborX="-3831" custLinFactNeighborY="-298"/>
      <dgm:spPr/>
    </dgm:pt>
    <dgm:pt modelId="{F08DAB80-F37A-4F64-81E3-E7220C70B27A}" type="pres">
      <dgm:prSet presAssocID="{4253F122-4B5A-4311-93DE-66A1BC3426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C36DD26-FCC7-4685-A635-18501EE57865}" type="pres">
      <dgm:prSet presAssocID="{4253F122-4B5A-4311-93DE-66A1BC342630}" presName="spaceRect" presStyleCnt="0"/>
      <dgm:spPr/>
    </dgm:pt>
    <dgm:pt modelId="{95203480-7232-4614-B7E8-3FE60EF6D1C5}" type="pres">
      <dgm:prSet presAssocID="{4253F122-4B5A-4311-93DE-66A1BC342630}" presName="parTx" presStyleLbl="revTx" presStyleIdx="1" presStyleCnt="3" custLinFactNeighborX="-4484" custLinFactNeighborY="-298">
        <dgm:presLayoutVars>
          <dgm:chMax val="0"/>
          <dgm:chPref val="0"/>
        </dgm:presLayoutVars>
      </dgm:prSet>
      <dgm:spPr/>
    </dgm:pt>
    <dgm:pt modelId="{2E5E1EA9-D516-4118-A1AF-E09E101C520E}" type="pres">
      <dgm:prSet presAssocID="{55A59DE8-9D86-4394-9939-2D0B09139FF8}" presName="sibTrans" presStyleCnt="0"/>
      <dgm:spPr/>
    </dgm:pt>
    <dgm:pt modelId="{93544B5C-707D-4578-8439-A2AEBC847E71}" type="pres">
      <dgm:prSet presAssocID="{EE07DD10-42F1-4B87-A796-A15AAF966778}" presName="compNode" presStyleCnt="0"/>
      <dgm:spPr/>
    </dgm:pt>
    <dgm:pt modelId="{62C6A9FA-8836-46A3-8D05-68C462C1444B}" type="pres">
      <dgm:prSet presAssocID="{EE07DD10-42F1-4B87-A796-A15AAF966778}" presName="bgRect" presStyleLbl="bgShp" presStyleIdx="2" presStyleCnt="3"/>
      <dgm:spPr/>
    </dgm:pt>
    <dgm:pt modelId="{BF4DFBC8-932A-4AD9-B045-8B6F99F99A95}" type="pres">
      <dgm:prSet presAssocID="{EE07DD10-42F1-4B87-A796-A15AAF9667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"/>
        </a:ext>
      </dgm:extLst>
    </dgm:pt>
    <dgm:pt modelId="{474983E8-187F-4BBB-AC54-4B202C073DD4}" type="pres">
      <dgm:prSet presAssocID="{EE07DD10-42F1-4B87-A796-A15AAF966778}" presName="spaceRect" presStyleCnt="0"/>
      <dgm:spPr/>
    </dgm:pt>
    <dgm:pt modelId="{A6C205E6-31A1-46FC-90BD-6F5CBAD23E0D}" type="pres">
      <dgm:prSet presAssocID="{EE07DD10-42F1-4B87-A796-A15AAF9667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BFA113-C049-4349-9F3F-A08EB3B76D50}" type="presOf" srcId="{EE07DD10-42F1-4B87-A796-A15AAF966778}" destId="{A6C205E6-31A1-46FC-90BD-6F5CBAD23E0D}" srcOrd="0" destOrd="0" presId="urn:microsoft.com/office/officeart/2018/2/layout/IconVerticalSolidList"/>
    <dgm:cxn modelId="{1F812128-B3CD-4CB7-A822-E90E2A456974}" type="presOf" srcId="{C7AC9469-97BD-43DE-8030-2E89D45B65E8}" destId="{2C82C4EA-0709-47A5-83FE-ED6E70844293}" srcOrd="0" destOrd="0" presId="urn:microsoft.com/office/officeart/2018/2/layout/IconVerticalSolidList"/>
    <dgm:cxn modelId="{8820CC5D-6FF7-469D-AA0B-0139D246A7A5}" srcId="{C7AC9469-97BD-43DE-8030-2E89D45B65E8}" destId="{EE07DD10-42F1-4B87-A796-A15AAF966778}" srcOrd="2" destOrd="0" parTransId="{392260C0-FE87-448F-B21B-39F07F7103BB}" sibTransId="{2F0C23E9-3DFA-4556-B41B-CC93713D35BE}"/>
    <dgm:cxn modelId="{8448CB48-55D3-4FF8-86EB-5F33FA6AFA65}" srcId="{C7AC9469-97BD-43DE-8030-2E89D45B65E8}" destId="{955A2A54-95EA-4F37-8EB4-4C7EB090A28D}" srcOrd="0" destOrd="0" parTransId="{96986A4B-1D2A-409B-AEC4-D2FFA6CA6039}" sibTransId="{DE95AB43-3EA4-4557-8850-A4B5B643EEFC}"/>
    <dgm:cxn modelId="{A9DA0378-9320-44B1-B408-555F2FE8D532}" type="presOf" srcId="{955A2A54-95EA-4F37-8EB4-4C7EB090A28D}" destId="{82009BA0-92D0-417E-A7BD-4F3FE76979D8}" srcOrd="0" destOrd="0" presId="urn:microsoft.com/office/officeart/2018/2/layout/IconVerticalSolidList"/>
    <dgm:cxn modelId="{A2A2AF7F-9418-41C4-A789-2D4C79BA9A30}" srcId="{C7AC9469-97BD-43DE-8030-2E89D45B65E8}" destId="{4253F122-4B5A-4311-93DE-66A1BC342630}" srcOrd="1" destOrd="0" parTransId="{F938B96A-B3B6-4788-B99B-A6F0C2FC9DC5}" sibTransId="{55A59DE8-9D86-4394-9939-2D0B09139FF8}"/>
    <dgm:cxn modelId="{3A339CFA-39E0-4577-BFB1-4EF1145BD10D}" type="presOf" srcId="{4253F122-4B5A-4311-93DE-66A1BC342630}" destId="{95203480-7232-4614-B7E8-3FE60EF6D1C5}" srcOrd="0" destOrd="0" presId="urn:microsoft.com/office/officeart/2018/2/layout/IconVerticalSolidList"/>
    <dgm:cxn modelId="{BF54B5BE-E7C2-4941-B06D-4E74C972592A}" type="presParOf" srcId="{2C82C4EA-0709-47A5-83FE-ED6E70844293}" destId="{C6B88BC6-E978-4630-9A97-280537319747}" srcOrd="0" destOrd="0" presId="urn:microsoft.com/office/officeart/2018/2/layout/IconVerticalSolidList"/>
    <dgm:cxn modelId="{5C155F9B-123C-4206-B550-F832592A272D}" type="presParOf" srcId="{C6B88BC6-E978-4630-9A97-280537319747}" destId="{D8E72F65-DFDA-453D-AAE4-0F62A3559F78}" srcOrd="0" destOrd="0" presId="urn:microsoft.com/office/officeart/2018/2/layout/IconVerticalSolidList"/>
    <dgm:cxn modelId="{D02CA42B-9BA8-41E4-A04A-797DDAF5DE52}" type="presParOf" srcId="{C6B88BC6-E978-4630-9A97-280537319747}" destId="{C04B9E2A-D3F0-4C29-A80B-ED0A0FE063CD}" srcOrd="1" destOrd="0" presId="urn:microsoft.com/office/officeart/2018/2/layout/IconVerticalSolidList"/>
    <dgm:cxn modelId="{A1158787-42C9-4663-A254-11C4CD9513F2}" type="presParOf" srcId="{C6B88BC6-E978-4630-9A97-280537319747}" destId="{FDFB2109-B15D-4AB9-8F0C-9E996221DF8F}" srcOrd="2" destOrd="0" presId="urn:microsoft.com/office/officeart/2018/2/layout/IconVerticalSolidList"/>
    <dgm:cxn modelId="{4B72D8C3-9BF6-4676-BAF8-6EA94373CD90}" type="presParOf" srcId="{C6B88BC6-E978-4630-9A97-280537319747}" destId="{82009BA0-92D0-417E-A7BD-4F3FE76979D8}" srcOrd="3" destOrd="0" presId="urn:microsoft.com/office/officeart/2018/2/layout/IconVerticalSolidList"/>
    <dgm:cxn modelId="{DB624B93-82E7-4E06-8545-F10A25D022F0}" type="presParOf" srcId="{2C82C4EA-0709-47A5-83FE-ED6E70844293}" destId="{9B6A3BE9-97B7-4F76-A9A0-E78429AB99DE}" srcOrd="1" destOrd="0" presId="urn:microsoft.com/office/officeart/2018/2/layout/IconVerticalSolidList"/>
    <dgm:cxn modelId="{DE9F9CCB-6B8D-4B15-A95C-C473ACE7F331}" type="presParOf" srcId="{2C82C4EA-0709-47A5-83FE-ED6E70844293}" destId="{A9EA5653-5517-4123-976D-3E8A9627B713}" srcOrd="2" destOrd="0" presId="urn:microsoft.com/office/officeart/2018/2/layout/IconVerticalSolidList"/>
    <dgm:cxn modelId="{61064C88-45A2-49C6-8A99-29426B2608BE}" type="presParOf" srcId="{A9EA5653-5517-4123-976D-3E8A9627B713}" destId="{D7F41527-F302-4704-AF95-B53E80D2A6B5}" srcOrd="0" destOrd="0" presId="urn:microsoft.com/office/officeart/2018/2/layout/IconVerticalSolidList"/>
    <dgm:cxn modelId="{7FCD062A-2502-436D-9269-7D60E97F2B88}" type="presParOf" srcId="{A9EA5653-5517-4123-976D-3E8A9627B713}" destId="{F08DAB80-F37A-4F64-81E3-E7220C70B27A}" srcOrd="1" destOrd="0" presId="urn:microsoft.com/office/officeart/2018/2/layout/IconVerticalSolidList"/>
    <dgm:cxn modelId="{E60AA027-0C52-49CC-8DA7-EE2F64146AF4}" type="presParOf" srcId="{A9EA5653-5517-4123-976D-3E8A9627B713}" destId="{3C36DD26-FCC7-4685-A635-18501EE57865}" srcOrd="2" destOrd="0" presId="urn:microsoft.com/office/officeart/2018/2/layout/IconVerticalSolidList"/>
    <dgm:cxn modelId="{7F53B372-4DBF-44CA-BAC4-3738DC3FA69D}" type="presParOf" srcId="{A9EA5653-5517-4123-976D-3E8A9627B713}" destId="{95203480-7232-4614-B7E8-3FE60EF6D1C5}" srcOrd="3" destOrd="0" presId="urn:microsoft.com/office/officeart/2018/2/layout/IconVerticalSolidList"/>
    <dgm:cxn modelId="{067EA11F-6685-46DD-80B1-2F9E04993753}" type="presParOf" srcId="{2C82C4EA-0709-47A5-83FE-ED6E70844293}" destId="{2E5E1EA9-D516-4118-A1AF-E09E101C520E}" srcOrd="3" destOrd="0" presId="urn:microsoft.com/office/officeart/2018/2/layout/IconVerticalSolidList"/>
    <dgm:cxn modelId="{0604D9A5-9A93-4E60-83E6-A623884DB460}" type="presParOf" srcId="{2C82C4EA-0709-47A5-83FE-ED6E70844293}" destId="{93544B5C-707D-4578-8439-A2AEBC847E71}" srcOrd="4" destOrd="0" presId="urn:microsoft.com/office/officeart/2018/2/layout/IconVerticalSolidList"/>
    <dgm:cxn modelId="{ADA3F565-62B5-40C5-8E0C-2EAE9763444D}" type="presParOf" srcId="{93544B5C-707D-4578-8439-A2AEBC847E71}" destId="{62C6A9FA-8836-46A3-8D05-68C462C1444B}" srcOrd="0" destOrd="0" presId="urn:microsoft.com/office/officeart/2018/2/layout/IconVerticalSolidList"/>
    <dgm:cxn modelId="{A86DA1D3-F289-49CA-9973-2B92A66934D4}" type="presParOf" srcId="{93544B5C-707D-4578-8439-A2AEBC847E71}" destId="{BF4DFBC8-932A-4AD9-B045-8B6F99F99A95}" srcOrd="1" destOrd="0" presId="urn:microsoft.com/office/officeart/2018/2/layout/IconVerticalSolidList"/>
    <dgm:cxn modelId="{F409A692-24A4-4DF2-9AC2-B61F8030E6DE}" type="presParOf" srcId="{93544B5C-707D-4578-8439-A2AEBC847E71}" destId="{474983E8-187F-4BBB-AC54-4B202C073DD4}" srcOrd="2" destOrd="0" presId="urn:microsoft.com/office/officeart/2018/2/layout/IconVerticalSolidList"/>
    <dgm:cxn modelId="{FEE66147-C07D-4B1B-B3E0-0F9F955251F6}" type="presParOf" srcId="{93544B5C-707D-4578-8439-A2AEBC847E71}" destId="{A6C205E6-31A1-46FC-90BD-6F5CBAD23E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81D7E1-691B-4388-AECC-01F6AE4F0B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62109C-83AE-498C-9DF6-AF73A2AD7051}">
      <dgm:prSet custT="1"/>
      <dgm:spPr/>
      <dgm:t>
        <a:bodyPr/>
        <a:lstStyle/>
        <a:p>
          <a:r>
            <a:rPr lang="en-US" sz="2400" b="1" dirty="0"/>
            <a:t>Be Yourself</a:t>
          </a:r>
        </a:p>
        <a:p>
          <a:r>
            <a:rPr lang="en-US" sz="1800" b="0" dirty="0"/>
            <a:t>Do not assume a tone or accent</a:t>
          </a:r>
        </a:p>
        <a:p>
          <a:r>
            <a:rPr lang="en-US" sz="1800" b="0" dirty="0"/>
            <a:t>Smile and look up </a:t>
          </a:r>
        </a:p>
        <a:p>
          <a:r>
            <a:rPr lang="en-US" sz="1800" b="0" dirty="0"/>
            <a:t>Do not read from notes</a:t>
          </a:r>
          <a:br>
            <a:rPr lang="en-US" sz="1400" dirty="0"/>
          </a:br>
          <a:endParaRPr lang="en-US" sz="1400" dirty="0"/>
        </a:p>
      </dgm:t>
    </dgm:pt>
    <dgm:pt modelId="{72050FBA-6D71-4ED2-B81B-4AE719B2EBC0}" type="parTrans" cxnId="{51B0C88D-1AE7-4019-8B67-4BBDEDDC86BE}">
      <dgm:prSet/>
      <dgm:spPr/>
      <dgm:t>
        <a:bodyPr/>
        <a:lstStyle/>
        <a:p>
          <a:endParaRPr lang="en-US"/>
        </a:p>
      </dgm:t>
    </dgm:pt>
    <dgm:pt modelId="{208A7A84-0FFE-432A-AAEE-82F77820DF1B}" type="sibTrans" cxnId="{51B0C88D-1AE7-4019-8B67-4BBDEDDC86BE}">
      <dgm:prSet/>
      <dgm:spPr/>
      <dgm:t>
        <a:bodyPr/>
        <a:lstStyle/>
        <a:p>
          <a:endParaRPr lang="en-US"/>
        </a:p>
      </dgm:t>
    </dgm:pt>
    <dgm:pt modelId="{80597EBC-1B15-4EAC-8B5C-3794A517558B}">
      <dgm:prSet custT="1"/>
      <dgm:spPr/>
      <dgm:t>
        <a:bodyPr/>
        <a:lstStyle/>
        <a:p>
          <a:r>
            <a:rPr lang="en-US" sz="2400" dirty="0"/>
            <a:t>Rehearse </a:t>
          </a:r>
        </a:p>
        <a:p>
          <a:r>
            <a:rPr lang="en-US" sz="1800" dirty="0"/>
            <a:t>Practice in the space</a:t>
          </a:r>
        </a:p>
        <a:p>
          <a:r>
            <a:rPr lang="en-US" sz="1800" dirty="0"/>
            <a:t>Understand tech available to you (clicker, microphone, ticker)</a:t>
          </a:r>
        </a:p>
      </dgm:t>
    </dgm:pt>
    <dgm:pt modelId="{F2BE1769-816B-471C-A879-283C0F5E5F21}" type="parTrans" cxnId="{73304BD8-E39F-4A7D-9D29-37D6F9D28244}">
      <dgm:prSet/>
      <dgm:spPr/>
      <dgm:t>
        <a:bodyPr/>
        <a:lstStyle/>
        <a:p>
          <a:endParaRPr lang="en-US"/>
        </a:p>
      </dgm:t>
    </dgm:pt>
    <dgm:pt modelId="{2A159057-926D-41EB-B209-B67D173A531C}" type="sibTrans" cxnId="{73304BD8-E39F-4A7D-9D29-37D6F9D28244}">
      <dgm:prSet/>
      <dgm:spPr/>
      <dgm:t>
        <a:bodyPr/>
        <a:lstStyle/>
        <a:p>
          <a:endParaRPr lang="en-US"/>
        </a:p>
      </dgm:t>
    </dgm:pt>
    <dgm:pt modelId="{8ECF19A8-7919-4366-90C6-1E275B82D90E}">
      <dgm:prSet custT="1"/>
      <dgm:spPr/>
      <dgm:t>
        <a:bodyPr/>
        <a:lstStyle/>
        <a:p>
          <a:r>
            <a:rPr lang="en-US" sz="1800" b="1" dirty="0"/>
            <a:t>Dress Code</a:t>
          </a:r>
        </a:p>
        <a:p>
          <a:r>
            <a:rPr lang="en-US" sz="1600" dirty="0"/>
            <a:t>Avoid bold pattens when filmed or photograph</a:t>
          </a:r>
        </a:p>
        <a:p>
          <a:r>
            <a:rPr lang="en-US" sz="1600" dirty="0"/>
            <a:t>Avoid black and white with stage lighting</a:t>
          </a:r>
        </a:p>
        <a:p>
          <a:r>
            <a:rPr lang="en-US" sz="1600" dirty="0"/>
            <a:t>Comfortable, low shoes</a:t>
          </a:r>
        </a:p>
        <a:p>
          <a:r>
            <a:rPr lang="en-US" sz="1600" dirty="0"/>
            <a:t>Skirts from below</a:t>
          </a:r>
        </a:p>
        <a:p>
          <a:endParaRPr lang="en-US" sz="1400" dirty="0"/>
        </a:p>
      </dgm:t>
    </dgm:pt>
    <dgm:pt modelId="{0360AE62-9598-40C9-BAD1-C5B962167214}" type="parTrans" cxnId="{E9CBCC24-1E0F-40F4-B45E-599120A4855E}">
      <dgm:prSet/>
      <dgm:spPr/>
      <dgm:t>
        <a:bodyPr/>
        <a:lstStyle/>
        <a:p>
          <a:endParaRPr lang="en-US"/>
        </a:p>
      </dgm:t>
    </dgm:pt>
    <dgm:pt modelId="{D43AC626-8F5A-412C-ACF2-46C27267D5AA}" type="sibTrans" cxnId="{E9CBCC24-1E0F-40F4-B45E-599120A4855E}">
      <dgm:prSet/>
      <dgm:spPr/>
      <dgm:t>
        <a:bodyPr/>
        <a:lstStyle/>
        <a:p>
          <a:endParaRPr lang="en-US"/>
        </a:p>
      </dgm:t>
    </dgm:pt>
    <dgm:pt modelId="{737D0179-FC52-44EC-8638-CFB5FD13E693}" type="pres">
      <dgm:prSet presAssocID="{5781D7E1-691B-4388-AECC-01F6AE4F0B03}" presName="root" presStyleCnt="0">
        <dgm:presLayoutVars>
          <dgm:dir/>
          <dgm:resizeHandles val="exact"/>
        </dgm:presLayoutVars>
      </dgm:prSet>
      <dgm:spPr/>
    </dgm:pt>
    <dgm:pt modelId="{C42DD574-F799-46B1-AAEB-A76BA6FCCC4F}" type="pres">
      <dgm:prSet presAssocID="{6B62109C-83AE-498C-9DF6-AF73A2AD7051}" presName="compNode" presStyleCnt="0"/>
      <dgm:spPr/>
    </dgm:pt>
    <dgm:pt modelId="{F60E0595-0971-4475-A435-9E9147FE0FBF}" type="pres">
      <dgm:prSet presAssocID="{6B62109C-83AE-498C-9DF6-AF73A2AD7051}" presName="bgRect" presStyleLbl="bgShp" presStyleIdx="0" presStyleCnt="3" custLinFactNeighborX="3025" custLinFactNeighborY="-200"/>
      <dgm:spPr/>
    </dgm:pt>
    <dgm:pt modelId="{4FD35C68-A2F9-41D2-83AA-DBC9502FD717}" type="pres">
      <dgm:prSet presAssocID="{6B62109C-83AE-498C-9DF6-AF73A2AD70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F569BE7C-DA5A-4AE8-A8BE-ABC7D7DFE45E}" type="pres">
      <dgm:prSet presAssocID="{6B62109C-83AE-498C-9DF6-AF73A2AD7051}" presName="spaceRect" presStyleCnt="0"/>
      <dgm:spPr/>
    </dgm:pt>
    <dgm:pt modelId="{1E5C391F-1985-47F2-B5D1-F2ED5966330E}" type="pres">
      <dgm:prSet presAssocID="{6B62109C-83AE-498C-9DF6-AF73A2AD7051}" presName="parTx" presStyleLbl="revTx" presStyleIdx="0" presStyleCnt="3">
        <dgm:presLayoutVars>
          <dgm:chMax val="0"/>
          <dgm:chPref val="0"/>
        </dgm:presLayoutVars>
      </dgm:prSet>
      <dgm:spPr/>
    </dgm:pt>
    <dgm:pt modelId="{7CEBC43B-8409-4877-B90D-1F69AA434B4B}" type="pres">
      <dgm:prSet presAssocID="{208A7A84-0FFE-432A-AAEE-82F77820DF1B}" presName="sibTrans" presStyleCnt="0"/>
      <dgm:spPr/>
    </dgm:pt>
    <dgm:pt modelId="{AD603EAC-F0C1-4980-903F-2BE5D1001B43}" type="pres">
      <dgm:prSet presAssocID="{80597EBC-1B15-4EAC-8B5C-3794A517558B}" presName="compNode" presStyleCnt="0"/>
      <dgm:spPr/>
    </dgm:pt>
    <dgm:pt modelId="{4415C9DD-A08E-41A4-AF4C-FE834D15CA45}" type="pres">
      <dgm:prSet presAssocID="{80597EBC-1B15-4EAC-8B5C-3794A517558B}" presName="bgRect" presStyleLbl="bgShp" presStyleIdx="1" presStyleCnt="3" custLinFactNeighborX="630" custLinFactNeighborY="1797"/>
      <dgm:spPr/>
    </dgm:pt>
    <dgm:pt modelId="{7EC3DD4D-EAE5-4920-8272-A7CB7A63CA46}" type="pres">
      <dgm:prSet presAssocID="{80597EBC-1B15-4EAC-8B5C-3794A51755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CF2F6954-54AA-48CD-B027-2F1972CAB8B5}" type="pres">
      <dgm:prSet presAssocID="{80597EBC-1B15-4EAC-8B5C-3794A517558B}" presName="spaceRect" presStyleCnt="0"/>
      <dgm:spPr/>
    </dgm:pt>
    <dgm:pt modelId="{15C16A5E-0D7B-4733-A35C-BDF5C6F3FC1E}" type="pres">
      <dgm:prSet presAssocID="{80597EBC-1B15-4EAC-8B5C-3794A517558B}" presName="parTx" presStyleLbl="revTx" presStyleIdx="1" presStyleCnt="3" custLinFactNeighborX="242" custLinFactNeighborY="-11316">
        <dgm:presLayoutVars>
          <dgm:chMax val="0"/>
          <dgm:chPref val="0"/>
        </dgm:presLayoutVars>
      </dgm:prSet>
      <dgm:spPr/>
    </dgm:pt>
    <dgm:pt modelId="{3F1DBD5D-C6B8-4632-8435-AACD94A57DB8}" type="pres">
      <dgm:prSet presAssocID="{2A159057-926D-41EB-B209-B67D173A531C}" presName="sibTrans" presStyleCnt="0"/>
      <dgm:spPr/>
    </dgm:pt>
    <dgm:pt modelId="{BB92879A-1735-4320-9284-519BCFA62BDC}" type="pres">
      <dgm:prSet presAssocID="{8ECF19A8-7919-4366-90C6-1E275B82D90E}" presName="compNode" presStyleCnt="0"/>
      <dgm:spPr/>
    </dgm:pt>
    <dgm:pt modelId="{9F45292B-48BA-4F5C-8C33-317F85F50D41}" type="pres">
      <dgm:prSet presAssocID="{8ECF19A8-7919-4366-90C6-1E275B82D90E}" presName="bgRect" presStyleLbl="bgShp" presStyleIdx="2" presStyleCnt="3" custScaleY="116143"/>
      <dgm:spPr/>
    </dgm:pt>
    <dgm:pt modelId="{DCD900F1-C50F-4AFF-A067-2F1E4055B933}" type="pres">
      <dgm:prSet presAssocID="{8ECF19A8-7919-4366-90C6-1E275B82D9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it"/>
        </a:ext>
      </dgm:extLst>
    </dgm:pt>
    <dgm:pt modelId="{67AD4916-91CD-4914-BC2A-12AF9BE23C24}" type="pres">
      <dgm:prSet presAssocID="{8ECF19A8-7919-4366-90C6-1E275B82D90E}" presName="spaceRect" presStyleCnt="0"/>
      <dgm:spPr/>
    </dgm:pt>
    <dgm:pt modelId="{EA86195D-AAA7-4878-80CD-562E2C0595F3}" type="pres">
      <dgm:prSet presAssocID="{8ECF19A8-7919-4366-90C6-1E275B82D90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11C721-4423-4421-8030-AD0DB586CF33}" type="presOf" srcId="{8ECF19A8-7919-4366-90C6-1E275B82D90E}" destId="{EA86195D-AAA7-4878-80CD-562E2C0595F3}" srcOrd="0" destOrd="0" presId="urn:microsoft.com/office/officeart/2018/2/layout/IconVerticalSolidList"/>
    <dgm:cxn modelId="{E9CBCC24-1E0F-40F4-B45E-599120A4855E}" srcId="{5781D7E1-691B-4388-AECC-01F6AE4F0B03}" destId="{8ECF19A8-7919-4366-90C6-1E275B82D90E}" srcOrd="2" destOrd="0" parTransId="{0360AE62-9598-40C9-BAD1-C5B962167214}" sibTransId="{D43AC626-8F5A-412C-ACF2-46C27267D5AA}"/>
    <dgm:cxn modelId="{D63EC346-9E7F-407E-B154-A07892E31FBE}" type="presOf" srcId="{80597EBC-1B15-4EAC-8B5C-3794A517558B}" destId="{15C16A5E-0D7B-4733-A35C-BDF5C6F3FC1E}" srcOrd="0" destOrd="0" presId="urn:microsoft.com/office/officeart/2018/2/layout/IconVerticalSolidList"/>
    <dgm:cxn modelId="{51B0C88D-1AE7-4019-8B67-4BBDEDDC86BE}" srcId="{5781D7E1-691B-4388-AECC-01F6AE4F0B03}" destId="{6B62109C-83AE-498C-9DF6-AF73A2AD7051}" srcOrd="0" destOrd="0" parTransId="{72050FBA-6D71-4ED2-B81B-4AE719B2EBC0}" sibTransId="{208A7A84-0FFE-432A-AAEE-82F77820DF1B}"/>
    <dgm:cxn modelId="{9E3DDA95-72E2-4A78-A1C2-803D170F9F14}" type="presOf" srcId="{5781D7E1-691B-4388-AECC-01F6AE4F0B03}" destId="{737D0179-FC52-44EC-8638-CFB5FD13E693}" srcOrd="0" destOrd="0" presId="urn:microsoft.com/office/officeart/2018/2/layout/IconVerticalSolidList"/>
    <dgm:cxn modelId="{2CAD65B7-D699-4915-965B-7C26BBA66D4C}" type="presOf" srcId="{6B62109C-83AE-498C-9DF6-AF73A2AD7051}" destId="{1E5C391F-1985-47F2-B5D1-F2ED5966330E}" srcOrd="0" destOrd="0" presId="urn:microsoft.com/office/officeart/2018/2/layout/IconVerticalSolidList"/>
    <dgm:cxn modelId="{73304BD8-E39F-4A7D-9D29-37D6F9D28244}" srcId="{5781D7E1-691B-4388-AECC-01F6AE4F0B03}" destId="{80597EBC-1B15-4EAC-8B5C-3794A517558B}" srcOrd="1" destOrd="0" parTransId="{F2BE1769-816B-471C-A879-283C0F5E5F21}" sibTransId="{2A159057-926D-41EB-B209-B67D173A531C}"/>
    <dgm:cxn modelId="{0D9A5F50-B8DF-44AB-81DF-75AC1D695456}" type="presParOf" srcId="{737D0179-FC52-44EC-8638-CFB5FD13E693}" destId="{C42DD574-F799-46B1-AAEB-A76BA6FCCC4F}" srcOrd="0" destOrd="0" presId="urn:microsoft.com/office/officeart/2018/2/layout/IconVerticalSolidList"/>
    <dgm:cxn modelId="{A78EC539-F1BE-46F7-91EF-D34BE7C57DE3}" type="presParOf" srcId="{C42DD574-F799-46B1-AAEB-A76BA6FCCC4F}" destId="{F60E0595-0971-4475-A435-9E9147FE0FBF}" srcOrd="0" destOrd="0" presId="urn:microsoft.com/office/officeart/2018/2/layout/IconVerticalSolidList"/>
    <dgm:cxn modelId="{AFCE90B1-202D-41A1-91D8-1DB13CB74C4A}" type="presParOf" srcId="{C42DD574-F799-46B1-AAEB-A76BA6FCCC4F}" destId="{4FD35C68-A2F9-41D2-83AA-DBC9502FD717}" srcOrd="1" destOrd="0" presId="urn:microsoft.com/office/officeart/2018/2/layout/IconVerticalSolidList"/>
    <dgm:cxn modelId="{CD9B02BD-7FCC-4DE1-8D11-30F5FA8BD15C}" type="presParOf" srcId="{C42DD574-F799-46B1-AAEB-A76BA6FCCC4F}" destId="{F569BE7C-DA5A-4AE8-A8BE-ABC7D7DFE45E}" srcOrd="2" destOrd="0" presId="urn:microsoft.com/office/officeart/2018/2/layout/IconVerticalSolidList"/>
    <dgm:cxn modelId="{C5E3E156-552B-4E15-ADBF-43FF86E7E08C}" type="presParOf" srcId="{C42DD574-F799-46B1-AAEB-A76BA6FCCC4F}" destId="{1E5C391F-1985-47F2-B5D1-F2ED5966330E}" srcOrd="3" destOrd="0" presId="urn:microsoft.com/office/officeart/2018/2/layout/IconVerticalSolidList"/>
    <dgm:cxn modelId="{B21EF523-C062-4B23-ACB8-3C77E0716D08}" type="presParOf" srcId="{737D0179-FC52-44EC-8638-CFB5FD13E693}" destId="{7CEBC43B-8409-4877-B90D-1F69AA434B4B}" srcOrd="1" destOrd="0" presId="urn:microsoft.com/office/officeart/2018/2/layout/IconVerticalSolidList"/>
    <dgm:cxn modelId="{C6C38FC4-3114-4231-B4F8-5B70844F5439}" type="presParOf" srcId="{737D0179-FC52-44EC-8638-CFB5FD13E693}" destId="{AD603EAC-F0C1-4980-903F-2BE5D1001B43}" srcOrd="2" destOrd="0" presId="urn:microsoft.com/office/officeart/2018/2/layout/IconVerticalSolidList"/>
    <dgm:cxn modelId="{D4EF4BCC-2707-4DA2-B64F-EBBD7BF9833D}" type="presParOf" srcId="{AD603EAC-F0C1-4980-903F-2BE5D1001B43}" destId="{4415C9DD-A08E-41A4-AF4C-FE834D15CA45}" srcOrd="0" destOrd="0" presId="urn:microsoft.com/office/officeart/2018/2/layout/IconVerticalSolidList"/>
    <dgm:cxn modelId="{B3563CE6-0374-4ACF-8354-EFD7C796B5F8}" type="presParOf" srcId="{AD603EAC-F0C1-4980-903F-2BE5D1001B43}" destId="{7EC3DD4D-EAE5-4920-8272-A7CB7A63CA46}" srcOrd="1" destOrd="0" presId="urn:microsoft.com/office/officeart/2018/2/layout/IconVerticalSolidList"/>
    <dgm:cxn modelId="{3FEDBE94-8230-4CE3-A711-74460FC669F3}" type="presParOf" srcId="{AD603EAC-F0C1-4980-903F-2BE5D1001B43}" destId="{CF2F6954-54AA-48CD-B027-2F1972CAB8B5}" srcOrd="2" destOrd="0" presId="urn:microsoft.com/office/officeart/2018/2/layout/IconVerticalSolidList"/>
    <dgm:cxn modelId="{A166BB6F-6C71-45B7-AA6A-833A751180BC}" type="presParOf" srcId="{AD603EAC-F0C1-4980-903F-2BE5D1001B43}" destId="{15C16A5E-0D7B-4733-A35C-BDF5C6F3FC1E}" srcOrd="3" destOrd="0" presId="urn:microsoft.com/office/officeart/2018/2/layout/IconVerticalSolidList"/>
    <dgm:cxn modelId="{C606B214-C136-4470-8BAC-8CA298FA489E}" type="presParOf" srcId="{737D0179-FC52-44EC-8638-CFB5FD13E693}" destId="{3F1DBD5D-C6B8-4632-8435-AACD94A57DB8}" srcOrd="3" destOrd="0" presId="urn:microsoft.com/office/officeart/2018/2/layout/IconVerticalSolidList"/>
    <dgm:cxn modelId="{C0EF97AF-93CB-4D88-B154-4340AF3BA9E1}" type="presParOf" srcId="{737D0179-FC52-44EC-8638-CFB5FD13E693}" destId="{BB92879A-1735-4320-9284-519BCFA62BDC}" srcOrd="4" destOrd="0" presId="urn:microsoft.com/office/officeart/2018/2/layout/IconVerticalSolidList"/>
    <dgm:cxn modelId="{EF477A48-93ED-4B8A-A756-5DA7499DE9C8}" type="presParOf" srcId="{BB92879A-1735-4320-9284-519BCFA62BDC}" destId="{9F45292B-48BA-4F5C-8C33-317F85F50D41}" srcOrd="0" destOrd="0" presId="urn:microsoft.com/office/officeart/2018/2/layout/IconVerticalSolidList"/>
    <dgm:cxn modelId="{AEB69CF9-479F-4F31-8CF1-41B90A5C56CA}" type="presParOf" srcId="{BB92879A-1735-4320-9284-519BCFA62BDC}" destId="{DCD900F1-C50F-4AFF-A067-2F1E4055B933}" srcOrd="1" destOrd="0" presId="urn:microsoft.com/office/officeart/2018/2/layout/IconVerticalSolidList"/>
    <dgm:cxn modelId="{D2345B86-54FA-408C-A3ED-9FDC5DBD51FA}" type="presParOf" srcId="{BB92879A-1735-4320-9284-519BCFA62BDC}" destId="{67AD4916-91CD-4914-BC2A-12AF9BE23C24}" srcOrd="2" destOrd="0" presId="urn:microsoft.com/office/officeart/2018/2/layout/IconVerticalSolidList"/>
    <dgm:cxn modelId="{0B7D55FA-EF5A-4FB7-BE59-B43ACF81D525}" type="presParOf" srcId="{BB92879A-1735-4320-9284-519BCFA62BDC}" destId="{EA86195D-AAA7-4878-80CD-562E2C0595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CC9A29-FA42-45CD-9C09-267F87765B3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C76132-B8F1-4507-B740-E720F3964C82}">
      <dgm:prSet/>
      <dgm:spPr/>
      <dgm:t>
        <a:bodyPr/>
        <a:lstStyle/>
        <a:p>
          <a:r>
            <a:rPr lang="en-US" dirty="0"/>
            <a:t>You may forget a word; someone may drop something backstage or technical difficulty.  </a:t>
          </a:r>
        </a:p>
      </dgm:t>
    </dgm:pt>
    <dgm:pt modelId="{97122DA6-A91D-497B-ABE2-FF87B860241A}" type="parTrans" cxnId="{CC71C080-4664-42EE-85E9-8EFE6AA6CEDB}">
      <dgm:prSet/>
      <dgm:spPr/>
      <dgm:t>
        <a:bodyPr/>
        <a:lstStyle/>
        <a:p>
          <a:endParaRPr lang="en-US"/>
        </a:p>
      </dgm:t>
    </dgm:pt>
    <dgm:pt modelId="{5E0B16D5-AB23-497D-918B-2213CC9935B0}" type="sibTrans" cxnId="{CC71C080-4664-42EE-85E9-8EFE6AA6CEDB}">
      <dgm:prSet/>
      <dgm:spPr/>
      <dgm:t>
        <a:bodyPr/>
        <a:lstStyle/>
        <a:p>
          <a:endParaRPr lang="en-US"/>
        </a:p>
      </dgm:t>
    </dgm:pt>
    <dgm:pt modelId="{4638D96C-AD61-4ACE-A1B2-4DA418DBDCD3}">
      <dgm:prSet/>
      <dgm:spPr/>
      <dgm:t>
        <a:bodyPr/>
        <a:lstStyle/>
        <a:p>
          <a:r>
            <a:rPr lang="en-US" dirty="0"/>
            <a:t>Take a pause.</a:t>
          </a:r>
        </a:p>
      </dgm:t>
    </dgm:pt>
    <dgm:pt modelId="{2FB7B72B-D173-4D50-97A8-9E885041E96D}" type="parTrans" cxnId="{65FE45F4-64DB-43E6-85D8-350F6625B7AB}">
      <dgm:prSet/>
      <dgm:spPr/>
      <dgm:t>
        <a:bodyPr/>
        <a:lstStyle/>
        <a:p>
          <a:endParaRPr lang="en-US"/>
        </a:p>
      </dgm:t>
    </dgm:pt>
    <dgm:pt modelId="{A1F2C06D-DCD0-4159-9CAE-902F00532625}" type="sibTrans" cxnId="{65FE45F4-64DB-43E6-85D8-350F6625B7AB}">
      <dgm:prSet/>
      <dgm:spPr/>
      <dgm:t>
        <a:bodyPr/>
        <a:lstStyle/>
        <a:p>
          <a:endParaRPr lang="en-US"/>
        </a:p>
      </dgm:t>
    </dgm:pt>
    <dgm:pt modelId="{E47D070D-A257-495A-AB56-C39FFC74E2D7}" type="pres">
      <dgm:prSet presAssocID="{8DCC9A29-FA42-45CD-9C09-267F87765B3F}" presName="Name0" presStyleCnt="0">
        <dgm:presLayoutVars>
          <dgm:dir/>
          <dgm:animLvl val="lvl"/>
          <dgm:resizeHandles val="exact"/>
        </dgm:presLayoutVars>
      </dgm:prSet>
      <dgm:spPr/>
    </dgm:pt>
    <dgm:pt modelId="{8C360463-A94C-43C5-93A6-A77D04252A70}" type="pres">
      <dgm:prSet presAssocID="{4638D96C-AD61-4ACE-A1B2-4DA418DBDCD3}" presName="boxAndChildren" presStyleCnt="0"/>
      <dgm:spPr/>
    </dgm:pt>
    <dgm:pt modelId="{9A1B6345-D943-4347-A08A-1FDE2CC8AB2B}" type="pres">
      <dgm:prSet presAssocID="{4638D96C-AD61-4ACE-A1B2-4DA418DBDCD3}" presName="parentTextBox" presStyleLbl="node1" presStyleIdx="0" presStyleCnt="2" custLinFactNeighborX="-1802" custLinFactNeighborY="-3090"/>
      <dgm:spPr/>
    </dgm:pt>
    <dgm:pt modelId="{9B97220D-546D-4DC9-8A73-2D86084B09FD}" type="pres">
      <dgm:prSet presAssocID="{5E0B16D5-AB23-497D-918B-2213CC9935B0}" presName="sp" presStyleCnt="0"/>
      <dgm:spPr/>
    </dgm:pt>
    <dgm:pt modelId="{1F7F8C47-5CFA-4DF4-9A37-BA6228C282EE}" type="pres">
      <dgm:prSet presAssocID="{39C76132-B8F1-4507-B740-E720F3964C82}" presName="arrowAndChildren" presStyleCnt="0"/>
      <dgm:spPr/>
    </dgm:pt>
    <dgm:pt modelId="{6476213C-B46D-4FAC-943B-8289788230E6}" type="pres">
      <dgm:prSet presAssocID="{39C76132-B8F1-4507-B740-E720F3964C82}" presName="parentTextArrow" presStyleLbl="node1" presStyleIdx="1" presStyleCnt="2"/>
      <dgm:spPr/>
    </dgm:pt>
  </dgm:ptLst>
  <dgm:cxnLst>
    <dgm:cxn modelId="{ED509F1B-01FC-4019-A2EA-52F3B49B9359}" type="presOf" srcId="{39C76132-B8F1-4507-B740-E720F3964C82}" destId="{6476213C-B46D-4FAC-943B-8289788230E6}" srcOrd="0" destOrd="0" presId="urn:microsoft.com/office/officeart/2005/8/layout/process4"/>
    <dgm:cxn modelId="{87C4EF2A-D681-4694-80DA-A2F3C6C894B1}" type="presOf" srcId="{8DCC9A29-FA42-45CD-9C09-267F87765B3F}" destId="{E47D070D-A257-495A-AB56-C39FFC74E2D7}" srcOrd="0" destOrd="0" presId="urn:microsoft.com/office/officeart/2005/8/layout/process4"/>
    <dgm:cxn modelId="{CC71C080-4664-42EE-85E9-8EFE6AA6CEDB}" srcId="{8DCC9A29-FA42-45CD-9C09-267F87765B3F}" destId="{39C76132-B8F1-4507-B740-E720F3964C82}" srcOrd="0" destOrd="0" parTransId="{97122DA6-A91D-497B-ABE2-FF87B860241A}" sibTransId="{5E0B16D5-AB23-497D-918B-2213CC9935B0}"/>
    <dgm:cxn modelId="{4910EAD9-7486-4167-9A7F-DA46339E3076}" type="presOf" srcId="{4638D96C-AD61-4ACE-A1B2-4DA418DBDCD3}" destId="{9A1B6345-D943-4347-A08A-1FDE2CC8AB2B}" srcOrd="0" destOrd="0" presId="urn:microsoft.com/office/officeart/2005/8/layout/process4"/>
    <dgm:cxn modelId="{65FE45F4-64DB-43E6-85D8-350F6625B7AB}" srcId="{8DCC9A29-FA42-45CD-9C09-267F87765B3F}" destId="{4638D96C-AD61-4ACE-A1B2-4DA418DBDCD3}" srcOrd="1" destOrd="0" parTransId="{2FB7B72B-D173-4D50-97A8-9E885041E96D}" sibTransId="{A1F2C06D-DCD0-4159-9CAE-902F00532625}"/>
    <dgm:cxn modelId="{C5DD5D1C-8981-4412-8B4D-F40599A56826}" type="presParOf" srcId="{E47D070D-A257-495A-AB56-C39FFC74E2D7}" destId="{8C360463-A94C-43C5-93A6-A77D04252A70}" srcOrd="0" destOrd="0" presId="urn:microsoft.com/office/officeart/2005/8/layout/process4"/>
    <dgm:cxn modelId="{0C407CCB-0BC6-4B83-BD24-A9D258D7FFF9}" type="presParOf" srcId="{8C360463-A94C-43C5-93A6-A77D04252A70}" destId="{9A1B6345-D943-4347-A08A-1FDE2CC8AB2B}" srcOrd="0" destOrd="0" presId="urn:microsoft.com/office/officeart/2005/8/layout/process4"/>
    <dgm:cxn modelId="{D44F8944-D33E-490B-87C6-7C031159259A}" type="presParOf" srcId="{E47D070D-A257-495A-AB56-C39FFC74E2D7}" destId="{9B97220D-546D-4DC9-8A73-2D86084B09FD}" srcOrd="1" destOrd="0" presId="urn:microsoft.com/office/officeart/2005/8/layout/process4"/>
    <dgm:cxn modelId="{F08C7962-049A-4D0C-B0B0-896AAAA07610}" type="presParOf" srcId="{E47D070D-A257-495A-AB56-C39FFC74E2D7}" destId="{1F7F8C47-5CFA-4DF4-9A37-BA6228C282EE}" srcOrd="2" destOrd="0" presId="urn:microsoft.com/office/officeart/2005/8/layout/process4"/>
    <dgm:cxn modelId="{656FBB48-50BF-4F4B-844D-D791753CC44C}" type="presParOf" srcId="{1F7F8C47-5CFA-4DF4-9A37-BA6228C282EE}" destId="{6476213C-B46D-4FAC-943B-8289788230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9F0FE8-5135-41ED-B3C8-CFFD7C0FCF5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896CBE9-7A41-472E-83B0-4681F97389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Local</a:t>
          </a:r>
        </a:p>
      </dgm:t>
    </dgm:pt>
    <dgm:pt modelId="{32EE5F73-3541-4184-8D67-0C843F864C8A}" type="parTrans" cxnId="{0DA0CB77-248A-4597-85AF-B6B7818B7FBF}">
      <dgm:prSet/>
      <dgm:spPr/>
      <dgm:t>
        <a:bodyPr/>
        <a:lstStyle/>
        <a:p>
          <a:endParaRPr lang="en-US"/>
        </a:p>
      </dgm:t>
    </dgm:pt>
    <dgm:pt modelId="{D6FF6877-C0FA-415D-816E-47225838AE34}" type="sibTrans" cxnId="{0DA0CB77-248A-4597-85AF-B6B7818B7FBF}">
      <dgm:prSet/>
      <dgm:spPr/>
      <dgm:t>
        <a:bodyPr/>
        <a:lstStyle/>
        <a:p>
          <a:endParaRPr lang="en-US"/>
        </a:p>
      </dgm:t>
    </dgm:pt>
    <dgm:pt modelId="{5C10667B-B253-4AF8-A590-125131FBB9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Skype</a:t>
          </a:r>
        </a:p>
      </dgm:t>
    </dgm:pt>
    <dgm:pt modelId="{45FAD6E6-802A-4998-8DEE-313C76BE588A}" type="parTrans" cxnId="{4A5F501E-C9B1-45FF-87D1-9E5FBFD89D03}">
      <dgm:prSet/>
      <dgm:spPr/>
      <dgm:t>
        <a:bodyPr/>
        <a:lstStyle/>
        <a:p>
          <a:endParaRPr lang="en-US"/>
        </a:p>
      </dgm:t>
    </dgm:pt>
    <dgm:pt modelId="{2098D487-5AB8-480E-B0FB-BC78F9C6864F}" type="sibTrans" cxnId="{4A5F501E-C9B1-45FF-87D1-9E5FBFD89D03}">
      <dgm:prSet/>
      <dgm:spPr/>
      <dgm:t>
        <a:bodyPr/>
        <a:lstStyle/>
        <a:p>
          <a:endParaRPr lang="en-US"/>
        </a:p>
      </dgm:t>
    </dgm:pt>
    <dgm:pt modelId="{5804963A-A8C6-48E7-8BF6-03749F78C5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TED</a:t>
          </a:r>
        </a:p>
      </dgm:t>
    </dgm:pt>
    <dgm:pt modelId="{8C3E5662-93DF-4EAD-9C00-4A7720D4D9C6}" type="parTrans" cxnId="{E9C468A6-ACA0-4170-B262-64E3777BC118}">
      <dgm:prSet/>
      <dgm:spPr/>
      <dgm:t>
        <a:bodyPr/>
        <a:lstStyle/>
        <a:p>
          <a:endParaRPr lang="en-US"/>
        </a:p>
      </dgm:t>
    </dgm:pt>
    <dgm:pt modelId="{B436C467-C7F7-4B66-8BCC-6788BEFC8765}" type="sibTrans" cxnId="{E9C468A6-ACA0-4170-B262-64E3777BC118}">
      <dgm:prSet/>
      <dgm:spPr/>
      <dgm:t>
        <a:bodyPr/>
        <a:lstStyle/>
        <a:p>
          <a:endParaRPr lang="en-US"/>
        </a:p>
      </dgm:t>
    </dgm:pt>
    <dgm:pt modelId="{B49520D5-0B9F-4CD6-95A0-58AC55CA52C0}" type="pres">
      <dgm:prSet presAssocID="{6A9F0FE8-5135-41ED-B3C8-CFFD7C0FCF59}" presName="root" presStyleCnt="0">
        <dgm:presLayoutVars>
          <dgm:dir/>
          <dgm:resizeHandles val="exact"/>
        </dgm:presLayoutVars>
      </dgm:prSet>
      <dgm:spPr/>
    </dgm:pt>
    <dgm:pt modelId="{4635211E-3C6B-48E5-976C-0D7A3DA12F13}" type="pres">
      <dgm:prSet presAssocID="{4896CBE9-7A41-472E-83B0-4681F973897E}" presName="compNode" presStyleCnt="0"/>
      <dgm:spPr/>
    </dgm:pt>
    <dgm:pt modelId="{3DD4544D-355F-45FD-8E7B-CBF880D7BD09}" type="pres">
      <dgm:prSet presAssocID="{4896CBE9-7A41-472E-83B0-4681F973897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561696-86E7-4B7C-BC72-F987E4D634CC}" type="pres">
      <dgm:prSet presAssocID="{4896CBE9-7A41-472E-83B0-4681F97389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5EDB51E-5AE5-4C2C-8139-C4B21CAF7703}" type="pres">
      <dgm:prSet presAssocID="{4896CBE9-7A41-472E-83B0-4681F973897E}" presName="spaceRect" presStyleCnt="0"/>
      <dgm:spPr/>
    </dgm:pt>
    <dgm:pt modelId="{2C414683-AE63-45FC-A4B4-C8CBC619F94F}" type="pres">
      <dgm:prSet presAssocID="{4896CBE9-7A41-472E-83B0-4681F973897E}" presName="textRect" presStyleLbl="revTx" presStyleIdx="0" presStyleCnt="3" custLinFactNeighborX="-2677" custLinFactNeighborY="-28974">
        <dgm:presLayoutVars>
          <dgm:chMax val="1"/>
          <dgm:chPref val="1"/>
        </dgm:presLayoutVars>
      </dgm:prSet>
      <dgm:spPr/>
    </dgm:pt>
    <dgm:pt modelId="{36A0520E-3D72-4198-8FFF-110970A0C016}" type="pres">
      <dgm:prSet presAssocID="{D6FF6877-C0FA-415D-816E-47225838AE34}" presName="sibTrans" presStyleCnt="0"/>
      <dgm:spPr/>
    </dgm:pt>
    <dgm:pt modelId="{93F98051-8972-414B-B18C-86C0D71E0482}" type="pres">
      <dgm:prSet presAssocID="{5C10667B-B253-4AF8-A590-125131FBB9D8}" presName="compNode" presStyleCnt="0"/>
      <dgm:spPr/>
    </dgm:pt>
    <dgm:pt modelId="{D319DACA-8F8B-4D88-B626-E1A6CDF486A4}" type="pres">
      <dgm:prSet presAssocID="{5C10667B-B253-4AF8-A590-125131FBB9D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BC29845-B0F4-4BF7-9176-F48414C343DB}" type="pres">
      <dgm:prSet presAssocID="{5C10667B-B253-4AF8-A590-125131FBB9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0BE4005-C753-4AEB-A00B-BE4C2082552B}" type="pres">
      <dgm:prSet presAssocID="{5C10667B-B253-4AF8-A590-125131FBB9D8}" presName="spaceRect" presStyleCnt="0"/>
      <dgm:spPr/>
    </dgm:pt>
    <dgm:pt modelId="{230C44F6-C325-42FA-BD12-6728838E0F1A}" type="pres">
      <dgm:prSet presAssocID="{5C10667B-B253-4AF8-A590-125131FBB9D8}" presName="textRect" presStyleLbl="revTx" presStyleIdx="1" presStyleCnt="3" custLinFactNeighborX="-190" custLinFactNeighborY="-28974">
        <dgm:presLayoutVars>
          <dgm:chMax val="1"/>
          <dgm:chPref val="1"/>
        </dgm:presLayoutVars>
      </dgm:prSet>
      <dgm:spPr/>
    </dgm:pt>
    <dgm:pt modelId="{092409D5-32BF-47FE-85E2-BF694EBD7582}" type="pres">
      <dgm:prSet presAssocID="{2098D487-5AB8-480E-B0FB-BC78F9C6864F}" presName="sibTrans" presStyleCnt="0"/>
      <dgm:spPr/>
    </dgm:pt>
    <dgm:pt modelId="{C916B6CD-957C-493A-ADF4-CBAB6762E2CE}" type="pres">
      <dgm:prSet presAssocID="{5804963A-A8C6-48E7-8BF6-03749F78C595}" presName="compNode" presStyleCnt="0"/>
      <dgm:spPr/>
    </dgm:pt>
    <dgm:pt modelId="{6C5CD312-BAFA-43DE-8C8B-89899A46756E}" type="pres">
      <dgm:prSet presAssocID="{5804963A-A8C6-48E7-8BF6-03749F78C59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B26FB81-623D-4C01-B087-B90803D91FA0}" type="pres">
      <dgm:prSet presAssocID="{5804963A-A8C6-48E7-8BF6-03749F78C595}" presName="iconRect" presStyleLbl="node1" presStyleIdx="2" presStyleCnt="3" custLinFactNeighborX="0" custLinFactNeighborY="-3955"/>
      <dgm:spPr>
        <a:prstGeom prst="flowChartConnector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D15C48F-28B2-48ED-96DF-C908302D6F03}" type="pres">
      <dgm:prSet presAssocID="{5804963A-A8C6-48E7-8BF6-03749F78C595}" presName="spaceRect" presStyleCnt="0"/>
      <dgm:spPr/>
    </dgm:pt>
    <dgm:pt modelId="{521F07C1-6A52-4C19-8610-4F42A1C9030A}" type="pres">
      <dgm:prSet presAssocID="{5804963A-A8C6-48E7-8BF6-03749F78C595}" presName="textRect" presStyleLbl="revTx" presStyleIdx="2" presStyleCnt="3" custLinFactNeighborX="1606" custLinFactNeighborY="-28974">
        <dgm:presLayoutVars>
          <dgm:chMax val="1"/>
          <dgm:chPref val="1"/>
        </dgm:presLayoutVars>
      </dgm:prSet>
      <dgm:spPr/>
    </dgm:pt>
  </dgm:ptLst>
  <dgm:cxnLst>
    <dgm:cxn modelId="{FC992E00-5ED0-483D-9C03-C85B98C08B53}" type="presOf" srcId="{5C10667B-B253-4AF8-A590-125131FBB9D8}" destId="{230C44F6-C325-42FA-BD12-6728838E0F1A}" srcOrd="0" destOrd="0" presId="urn:microsoft.com/office/officeart/2018/5/layout/IconLeafLabelList"/>
    <dgm:cxn modelId="{4A5F501E-C9B1-45FF-87D1-9E5FBFD89D03}" srcId="{6A9F0FE8-5135-41ED-B3C8-CFFD7C0FCF59}" destId="{5C10667B-B253-4AF8-A590-125131FBB9D8}" srcOrd="1" destOrd="0" parTransId="{45FAD6E6-802A-4998-8DEE-313C76BE588A}" sibTransId="{2098D487-5AB8-480E-B0FB-BC78F9C6864F}"/>
    <dgm:cxn modelId="{4582675B-8AF9-42FA-928C-4DA8ED528A65}" type="presOf" srcId="{4896CBE9-7A41-472E-83B0-4681F973897E}" destId="{2C414683-AE63-45FC-A4B4-C8CBC619F94F}" srcOrd="0" destOrd="0" presId="urn:microsoft.com/office/officeart/2018/5/layout/IconLeafLabelList"/>
    <dgm:cxn modelId="{23440E5C-F7D2-4FB2-81A2-22A609499588}" type="presOf" srcId="{5804963A-A8C6-48E7-8BF6-03749F78C595}" destId="{521F07C1-6A52-4C19-8610-4F42A1C9030A}" srcOrd="0" destOrd="0" presId="urn:microsoft.com/office/officeart/2018/5/layout/IconLeafLabelList"/>
    <dgm:cxn modelId="{0DA0CB77-248A-4597-85AF-B6B7818B7FBF}" srcId="{6A9F0FE8-5135-41ED-B3C8-CFFD7C0FCF59}" destId="{4896CBE9-7A41-472E-83B0-4681F973897E}" srcOrd="0" destOrd="0" parTransId="{32EE5F73-3541-4184-8D67-0C843F864C8A}" sibTransId="{D6FF6877-C0FA-415D-816E-47225838AE34}"/>
    <dgm:cxn modelId="{E9C468A6-ACA0-4170-B262-64E3777BC118}" srcId="{6A9F0FE8-5135-41ED-B3C8-CFFD7C0FCF59}" destId="{5804963A-A8C6-48E7-8BF6-03749F78C595}" srcOrd="2" destOrd="0" parTransId="{8C3E5662-93DF-4EAD-9C00-4A7720D4D9C6}" sibTransId="{B436C467-C7F7-4B66-8BCC-6788BEFC8765}"/>
    <dgm:cxn modelId="{1A32E2D5-4D8E-4FCB-B7D2-D1DC7FE86D8B}" type="presOf" srcId="{6A9F0FE8-5135-41ED-B3C8-CFFD7C0FCF59}" destId="{B49520D5-0B9F-4CD6-95A0-58AC55CA52C0}" srcOrd="0" destOrd="0" presId="urn:microsoft.com/office/officeart/2018/5/layout/IconLeafLabelList"/>
    <dgm:cxn modelId="{4F0DA100-933E-421B-A77E-8B3C6DF4F0A4}" type="presParOf" srcId="{B49520D5-0B9F-4CD6-95A0-58AC55CA52C0}" destId="{4635211E-3C6B-48E5-976C-0D7A3DA12F13}" srcOrd="0" destOrd="0" presId="urn:microsoft.com/office/officeart/2018/5/layout/IconLeafLabelList"/>
    <dgm:cxn modelId="{8110EAEA-8B0D-4354-B484-41394A19348F}" type="presParOf" srcId="{4635211E-3C6B-48E5-976C-0D7A3DA12F13}" destId="{3DD4544D-355F-45FD-8E7B-CBF880D7BD09}" srcOrd="0" destOrd="0" presId="urn:microsoft.com/office/officeart/2018/5/layout/IconLeafLabelList"/>
    <dgm:cxn modelId="{8A843D0C-55F7-4E0E-A5DA-DB9F5B5DECA5}" type="presParOf" srcId="{4635211E-3C6B-48E5-976C-0D7A3DA12F13}" destId="{B4561696-86E7-4B7C-BC72-F987E4D634CC}" srcOrd="1" destOrd="0" presId="urn:microsoft.com/office/officeart/2018/5/layout/IconLeafLabelList"/>
    <dgm:cxn modelId="{B14754BD-A306-46BB-8814-084DE0477D8C}" type="presParOf" srcId="{4635211E-3C6B-48E5-976C-0D7A3DA12F13}" destId="{B5EDB51E-5AE5-4C2C-8139-C4B21CAF7703}" srcOrd="2" destOrd="0" presId="urn:microsoft.com/office/officeart/2018/5/layout/IconLeafLabelList"/>
    <dgm:cxn modelId="{4C3BF984-2783-48E3-A689-A3145166AA37}" type="presParOf" srcId="{4635211E-3C6B-48E5-976C-0D7A3DA12F13}" destId="{2C414683-AE63-45FC-A4B4-C8CBC619F94F}" srcOrd="3" destOrd="0" presId="urn:microsoft.com/office/officeart/2018/5/layout/IconLeafLabelList"/>
    <dgm:cxn modelId="{A2ED5BB5-5AFA-4C6F-9323-A0B267174ED1}" type="presParOf" srcId="{B49520D5-0B9F-4CD6-95A0-58AC55CA52C0}" destId="{36A0520E-3D72-4198-8FFF-110970A0C016}" srcOrd="1" destOrd="0" presId="urn:microsoft.com/office/officeart/2018/5/layout/IconLeafLabelList"/>
    <dgm:cxn modelId="{6FAB96E4-050A-4BDE-B82E-111B3A995451}" type="presParOf" srcId="{B49520D5-0B9F-4CD6-95A0-58AC55CA52C0}" destId="{93F98051-8972-414B-B18C-86C0D71E0482}" srcOrd="2" destOrd="0" presId="urn:microsoft.com/office/officeart/2018/5/layout/IconLeafLabelList"/>
    <dgm:cxn modelId="{874863C7-9E9D-41DB-902F-2807E10073E6}" type="presParOf" srcId="{93F98051-8972-414B-B18C-86C0D71E0482}" destId="{D319DACA-8F8B-4D88-B626-E1A6CDF486A4}" srcOrd="0" destOrd="0" presId="urn:microsoft.com/office/officeart/2018/5/layout/IconLeafLabelList"/>
    <dgm:cxn modelId="{5EEC00B5-5CC9-4385-89C5-CD37FA80273E}" type="presParOf" srcId="{93F98051-8972-414B-B18C-86C0D71E0482}" destId="{0BC29845-B0F4-4BF7-9176-F48414C343DB}" srcOrd="1" destOrd="0" presId="urn:microsoft.com/office/officeart/2018/5/layout/IconLeafLabelList"/>
    <dgm:cxn modelId="{F2D48577-1158-4051-AF38-1C490DE8EC8A}" type="presParOf" srcId="{93F98051-8972-414B-B18C-86C0D71E0482}" destId="{30BE4005-C753-4AEB-A00B-BE4C2082552B}" srcOrd="2" destOrd="0" presId="urn:microsoft.com/office/officeart/2018/5/layout/IconLeafLabelList"/>
    <dgm:cxn modelId="{E71B0DA8-F89C-4D96-8F30-DC272AFD8688}" type="presParOf" srcId="{93F98051-8972-414B-B18C-86C0D71E0482}" destId="{230C44F6-C325-42FA-BD12-6728838E0F1A}" srcOrd="3" destOrd="0" presId="urn:microsoft.com/office/officeart/2018/5/layout/IconLeafLabelList"/>
    <dgm:cxn modelId="{C5785C33-BE0A-4242-AFEA-CB860BF1DB77}" type="presParOf" srcId="{B49520D5-0B9F-4CD6-95A0-58AC55CA52C0}" destId="{092409D5-32BF-47FE-85E2-BF694EBD7582}" srcOrd="3" destOrd="0" presId="urn:microsoft.com/office/officeart/2018/5/layout/IconLeafLabelList"/>
    <dgm:cxn modelId="{809BAAD0-5FBA-476F-8FBC-7B44EAA3EC47}" type="presParOf" srcId="{B49520D5-0B9F-4CD6-95A0-58AC55CA52C0}" destId="{C916B6CD-957C-493A-ADF4-CBAB6762E2CE}" srcOrd="4" destOrd="0" presId="urn:microsoft.com/office/officeart/2018/5/layout/IconLeafLabelList"/>
    <dgm:cxn modelId="{457B756F-B283-4D49-A34D-765A46692982}" type="presParOf" srcId="{C916B6CD-957C-493A-ADF4-CBAB6762E2CE}" destId="{6C5CD312-BAFA-43DE-8C8B-89899A46756E}" srcOrd="0" destOrd="0" presId="urn:microsoft.com/office/officeart/2018/5/layout/IconLeafLabelList"/>
    <dgm:cxn modelId="{352B586C-65F7-4DB7-94B0-79F464B22515}" type="presParOf" srcId="{C916B6CD-957C-493A-ADF4-CBAB6762E2CE}" destId="{BB26FB81-623D-4C01-B087-B90803D91FA0}" srcOrd="1" destOrd="0" presId="urn:microsoft.com/office/officeart/2018/5/layout/IconLeafLabelList"/>
    <dgm:cxn modelId="{A250235F-5E74-4E4A-AE7E-C8CCA5B4BC79}" type="presParOf" srcId="{C916B6CD-957C-493A-ADF4-CBAB6762E2CE}" destId="{CD15C48F-28B2-48ED-96DF-C908302D6F03}" srcOrd="2" destOrd="0" presId="urn:microsoft.com/office/officeart/2018/5/layout/IconLeafLabelList"/>
    <dgm:cxn modelId="{4DAB0799-800E-43E9-B259-2B96FAC8D011}" type="presParOf" srcId="{C916B6CD-957C-493A-ADF4-CBAB6762E2CE}" destId="{521F07C1-6A52-4C19-8610-4F42A1C9030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C8A1F-D49D-4437-8AC8-897561E56017}">
      <dsp:nvSpPr>
        <dsp:cNvPr id="0" name=""/>
        <dsp:cNvSpPr/>
      </dsp:nvSpPr>
      <dsp:spPr>
        <a:xfrm>
          <a:off x="0" y="68408"/>
          <a:ext cx="6572250" cy="15961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13C6E-85A8-428C-BD5A-FD901BBC317E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8ECA8-2DB1-4190-811E-6B2597AB3233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TEDx Speaker</a:t>
          </a:r>
        </a:p>
      </dsp:txBody>
      <dsp:txXfrm>
        <a:off x="1843589" y="682"/>
        <a:ext cx="4728660" cy="1596181"/>
      </dsp:txXfrm>
    </dsp:sp>
    <dsp:sp modelId="{790C1E02-6758-4782-9166-29F797CD56FA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AD605-7FDA-47D9-82D2-E4A162002AA7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7208B-F806-4E36-B449-F7562899C688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STEM Keynote</a:t>
          </a:r>
        </a:p>
      </dsp:txBody>
      <dsp:txXfrm>
        <a:off x="1843589" y="1995909"/>
        <a:ext cx="4728660" cy="1596181"/>
      </dsp:txXfrm>
    </dsp:sp>
    <dsp:sp modelId="{A618F877-466F-4DD6-A320-B0C5D861195C}">
      <dsp:nvSpPr>
        <dsp:cNvPr id="0" name=""/>
        <dsp:cNvSpPr/>
      </dsp:nvSpPr>
      <dsp:spPr>
        <a:xfrm>
          <a:off x="0" y="3991818"/>
          <a:ext cx="6572250" cy="15961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1BB50-CE04-4D2E-8CE7-7F3FA65119A9}">
      <dsp:nvSpPr>
        <dsp:cNvPr id="0" name=""/>
        <dsp:cNvSpPr/>
      </dsp:nvSpPr>
      <dsp:spPr>
        <a:xfrm>
          <a:off x="248120" y="4284443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08B66-0717-4DCB-9F32-A9E54E6D2880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Skype Global Educator</a:t>
          </a:r>
        </a:p>
      </dsp:txBody>
      <dsp:txXfrm>
        <a:off x="1843589" y="3991136"/>
        <a:ext cx="4728660" cy="159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D13F0-B1B7-4752-8A49-FE9A106C69E6}">
      <dsp:nvSpPr>
        <dsp:cNvPr id="0" name=""/>
        <dsp:cNvSpPr/>
      </dsp:nvSpPr>
      <dsp:spPr>
        <a:xfrm>
          <a:off x="0" y="198711"/>
          <a:ext cx="1005839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F470-EC1F-465D-80DC-507DE05A11F2}">
      <dsp:nvSpPr>
        <dsp:cNvPr id="0" name=""/>
        <dsp:cNvSpPr/>
      </dsp:nvSpPr>
      <dsp:spPr>
        <a:xfrm>
          <a:off x="502920" y="36351"/>
          <a:ext cx="7040880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Elements of a TEDtalk</a:t>
          </a:r>
        </a:p>
      </dsp:txBody>
      <dsp:txXfrm>
        <a:off x="518772" y="52203"/>
        <a:ext cx="7009176" cy="293016"/>
      </dsp:txXfrm>
    </dsp:sp>
    <dsp:sp modelId="{7156D76E-516F-460F-BA02-554553368534}">
      <dsp:nvSpPr>
        <dsp:cNvPr id="0" name=""/>
        <dsp:cNvSpPr/>
      </dsp:nvSpPr>
      <dsp:spPr>
        <a:xfrm>
          <a:off x="0" y="697671"/>
          <a:ext cx="10058399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29108" rIns="78064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Story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Idea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Hook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Evidence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Openers and Closers</a:t>
          </a:r>
        </a:p>
      </dsp:txBody>
      <dsp:txXfrm>
        <a:off x="0" y="697671"/>
        <a:ext cx="10058399" cy="2286900"/>
      </dsp:txXfrm>
    </dsp:sp>
    <dsp:sp modelId="{CEE8F254-C07F-46A1-82DF-52DD978E0C7E}">
      <dsp:nvSpPr>
        <dsp:cNvPr id="0" name=""/>
        <dsp:cNvSpPr/>
      </dsp:nvSpPr>
      <dsp:spPr>
        <a:xfrm>
          <a:off x="502920" y="535311"/>
          <a:ext cx="7040880" cy="324720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speech</a:t>
          </a:r>
        </a:p>
      </dsp:txBody>
      <dsp:txXfrm>
        <a:off x="518772" y="551163"/>
        <a:ext cx="7009176" cy="293016"/>
      </dsp:txXfrm>
    </dsp:sp>
    <dsp:sp modelId="{ADD6A185-7106-446F-B2D5-5E394E039C1B}">
      <dsp:nvSpPr>
        <dsp:cNvPr id="0" name=""/>
        <dsp:cNvSpPr/>
      </dsp:nvSpPr>
      <dsp:spPr>
        <a:xfrm>
          <a:off x="0" y="3206332"/>
          <a:ext cx="1005839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A31FB-EA2B-49AF-B23B-BC4DD2F9FCA4}">
      <dsp:nvSpPr>
        <dsp:cNvPr id="0" name=""/>
        <dsp:cNvSpPr/>
      </dsp:nvSpPr>
      <dsp:spPr>
        <a:xfrm>
          <a:off x="502920" y="3043972"/>
          <a:ext cx="7040880" cy="324720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 Speaking Tips</a:t>
          </a:r>
        </a:p>
      </dsp:txBody>
      <dsp:txXfrm>
        <a:off x="518772" y="3059824"/>
        <a:ext cx="7009176" cy="293016"/>
      </dsp:txXfrm>
    </dsp:sp>
    <dsp:sp modelId="{35D20316-B0F2-4A54-94AF-D4006A9C3182}">
      <dsp:nvSpPr>
        <dsp:cNvPr id="0" name=""/>
        <dsp:cNvSpPr/>
      </dsp:nvSpPr>
      <dsp:spPr>
        <a:xfrm>
          <a:off x="0" y="3705292"/>
          <a:ext cx="1005839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D5964-A751-4780-8C16-294441799311}">
      <dsp:nvSpPr>
        <dsp:cNvPr id="0" name=""/>
        <dsp:cNvSpPr/>
      </dsp:nvSpPr>
      <dsp:spPr>
        <a:xfrm>
          <a:off x="502920" y="3542932"/>
          <a:ext cx="7040880" cy="32472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Wrap-Up</a:t>
          </a:r>
        </a:p>
      </dsp:txBody>
      <dsp:txXfrm>
        <a:off x="518772" y="3558784"/>
        <a:ext cx="7009176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B627A-06E6-4BCE-BACD-17563EFCC7C1}">
      <dsp:nvSpPr>
        <dsp:cNvPr id="0" name=""/>
        <dsp:cNvSpPr/>
      </dsp:nvSpPr>
      <dsp:spPr>
        <a:xfrm>
          <a:off x="464366" y="618290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C7FDD-DF15-4657-9095-45DD4B31CC37}">
      <dsp:nvSpPr>
        <dsp:cNvPr id="0" name=""/>
        <dsp:cNvSpPr/>
      </dsp:nvSpPr>
      <dsp:spPr>
        <a:xfrm>
          <a:off x="304" y="1712945"/>
          <a:ext cx="1687500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Thought provoking question</a:t>
          </a:r>
        </a:p>
      </dsp:txBody>
      <dsp:txXfrm>
        <a:off x="304" y="1712945"/>
        <a:ext cx="1687500" cy="870117"/>
      </dsp:txXfrm>
    </dsp:sp>
    <dsp:sp modelId="{6C36AD9B-530F-4A72-AF13-4F2A7D6CC65D}">
      <dsp:nvSpPr>
        <dsp:cNvPr id="0" name=""/>
        <dsp:cNvSpPr/>
      </dsp:nvSpPr>
      <dsp:spPr>
        <a:xfrm>
          <a:off x="5607796" y="3276725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A89BA-214C-4A13-97E2-A3F103DE873F}">
      <dsp:nvSpPr>
        <dsp:cNvPr id="0" name=""/>
        <dsp:cNvSpPr/>
      </dsp:nvSpPr>
      <dsp:spPr>
        <a:xfrm>
          <a:off x="1983116" y="1712945"/>
          <a:ext cx="1687500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983116" y="1712945"/>
        <a:ext cx="1687500" cy="870117"/>
      </dsp:txXfrm>
    </dsp:sp>
    <dsp:sp modelId="{353C11BB-A16F-4620-8162-337CEC2D9B78}">
      <dsp:nvSpPr>
        <dsp:cNvPr id="0" name=""/>
        <dsp:cNvSpPr/>
      </dsp:nvSpPr>
      <dsp:spPr>
        <a:xfrm>
          <a:off x="4429991" y="618290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1E9AD-56A3-401A-B03B-70F3F901E828}">
      <dsp:nvSpPr>
        <dsp:cNvPr id="0" name=""/>
        <dsp:cNvSpPr/>
      </dsp:nvSpPr>
      <dsp:spPr>
        <a:xfrm>
          <a:off x="4150761" y="1724161"/>
          <a:ext cx="1687500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Shock the audience</a:t>
          </a:r>
        </a:p>
      </dsp:txBody>
      <dsp:txXfrm>
        <a:off x="4150761" y="1724161"/>
        <a:ext cx="1687500" cy="870117"/>
      </dsp:txXfrm>
    </dsp:sp>
    <dsp:sp modelId="{60CA5237-434E-4B50-8ECA-FB0A98C65F66}">
      <dsp:nvSpPr>
        <dsp:cNvPr id="0" name=""/>
        <dsp:cNvSpPr/>
      </dsp:nvSpPr>
      <dsp:spPr>
        <a:xfrm>
          <a:off x="6412804" y="618290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AE1AC-92DD-4572-A09B-19414244F9B7}">
      <dsp:nvSpPr>
        <dsp:cNvPr id="0" name=""/>
        <dsp:cNvSpPr/>
      </dsp:nvSpPr>
      <dsp:spPr>
        <a:xfrm>
          <a:off x="6009668" y="1712945"/>
          <a:ext cx="1565645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visual language like “Imagine”</a:t>
          </a:r>
        </a:p>
      </dsp:txBody>
      <dsp:txXfrm>
        <a:off x="6009668" y="1712945"/>
        <a:ext cx="1565645" cy="870117"/>
      </dsp:txXfrm>
    </dsp:sp>
    <dsp:sp modelId="{AB299C0A-1438-42EC-A385-D6D17743D2DE}">
      <dsp:nvSpPr>
        <dsp:cNvPr id="0" name=""/>
        <dsp:cNvSpPr/>
      </dsp:nvSpPr>
      <dsp:spPr>
        <a:xfrm>
          <a:off x="839692" y="3205161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1622A-8E56-4383-AEC4-2C733B779306}">
      <dsp:nvSpPr>
        <dsp:cNvPr id="0" name=""/>
        <dsp:cNvSpPr/>
      </dsp:nvSpPr>
      <dsp:spPr>
        <a:xfrm>
          <a:off x="2877" y="4209557"/>
          <a:ext cx="2371393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Call to action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Give them homework</a:t>
          </a:r>
        </a:p>
      </dsp:txBody>
      <dsp:txXfrm>
        <a:off x="2877" y="4209557"/>
        <a:ext cx="2371393" cy="870117"/>
      </dsp:txXfrm>
    </dsp:sp>
    <dsp:sp modelId="{E584D251-9A71-4212-9FD6-2D8F4155B7B7}">
      <dsp:nvSpPr>
        <dsp:cNvPr id="0" name=""/>
        <dsp:cNvSpPr/>
      </dsp:nvSpPr>
      <dsp:spPr>
        <a:xfrm>
          <a:off x="3303067" y="3386994"/>
          <a:ext cx="759375" cy="7593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FDA4A-BDB4-48F1-B9F6-0480576B6A48}">
      <dsp:nvSpPr>
        <dsp:cNvPr id="0" name=""/>
        <dsp:cNvSpPr/>
      </dsp:nvSpPr>
      <dsp:spPr>
        <a:xfrm>
          <a:off x="2823213" y="4221765"/>
          <a:ext cx="1687500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Painting a hopeful future</a:t>
          </a:r>
        </a:p>
      </dsp:txBody>
      <dsp:txXfrm>
        <a:off x="2823213" y="4221765"/>
        <a:ext cx="1687500" cy="870117"/>
      </dsp:txXfrm>
    </dsp:sp>
    <dsp:sp modelId="{572B97AE-C38D-491F-BF96-71ABA4B475B0}">
      <dsp:nvSpPr>
        <dsp:cNvPr id="0" name=""/>
        <dsp:cNvSpPr/>
      </dsp:nvSpPr>
      <dsp:spPr>
        <a:xfrm>
          <a:off x="2667532" y="805240"/>
          <a:ext cx="759375" cy="7593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7CCF3-673E-4AB0-9FC2-67D9B4E69FC0}">
      <dsp:nvSpPr>
        <dsp:cNvPr id="0" name=""/>
        <dsp:cNvSpPr/>
      </dsp:nvSpPr>
      <dsp:spPr>
        <a:xfrm>
          <a:off x="2280496" y="1757202"/>
          <a:ext cx="1687500" cy="870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Famous quote</a:t>
          </a:r>
        </a:p>
      </dsp:txBody>
      <dsp:txXfrm>
        <a:off x="2280496" y="1757202"/>
        <a:ext cx="1687500" cy="8701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72F65-DFDA-453D-AAE4-0F62A3559F78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B9E2A-D3F0-4C29-A80B-ED0A0FE063CD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09BA0-92D0-417E-A7BD-4F3FE76979D8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record yourself on </a:t>
          </a:r>
          <a:r>
            <a:rPr lang="en-US" sz="2100" kern="1200" dirty="0" err="1"/>
            <a:t>Voiceapps</a:t>
          </a:r>
          <a:endParaRPr lang="en-US" sz="2100" kern="1200" dirty="0"/>
        </a:p>
        <a:p>
          <a:pPr marL="0" lvl="0" indent="0" algn="l" defTabSz="933450"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Make a talk that sounds like you’re… talking!</a:t>
          </a:r>
        </a:p>
      </dsp:txBody>
      <dsp:txXfrm>
        <a:off x="1843589" y="682"/>
        <a:ext cx="4728660" cy="1596181"/>
      </dsp:txXfrm>
    </dsp:sp>
    <dsp:sp modelId="{D7F41527-F302-4704-AF95-B53E80D2A6B5}">
      <dsp:nvSpPr>
        <dsp:cNvPr id="0" name=""/>
        <dsp:cNvSpPr/>
      </dsp:nvSpPr>
      <dsp:spPr>
        <a:xfrm>
          <a:off x="0" y="1991152"/>
          <a:ext cx="6572250" cy="1596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DAB80-F37A-4F64-81E3-E7220C70B27A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03480-7232-4614-B7E8-3FE60EF6D1C5}">
      <dsp:nvSpPr>
        <dsp:cNvPr id="0" name=""/>
        <dsp:cNvSpPr/>
      </dsp:nvSpPr>
      <dsp:spPr>
        <a:xfrm>
          <a:off x="1631556" y="199115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Watch a video of yourself practicing</a:t>
          </a:r>
        </a:p>
      </dsp:txBody>
      <dsp:txXfrm>
        <a:off x="1631556" y="1991152"/>
        <a:ext cx="4728660" cy="1596181"/>
      </dsp:txXfrm>
    </dsp:sp>
    <dsp:sp modelId="{62C6A9FA-8836-46A3-8D05-68C462C1444B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DFBC8-932A-4AD9-B045-8B6F99F99A95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205E6-31A1-46FC-90BD-6F5CBAD23E0D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Learn from singers. Speak slowly, use vocal warmups and hydrate</a:t>
          </a:r>
          <a:endParaRPr lang="en-US" sz="2100" kern="1200" dirty="0"/>
        </a:p>
      </dsp:txBody>
      <dsp:txXfrm>
        <a:off x="1843589" y="3991136"/>
        <a:ext cx="4728660" cy="15961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E0595-0971-4475-A435-9E9147FE0FBF}">
      <dsp:nvSpPr>
        <dsp:cNvPr id="0" name=""/>
        <dsp:cNvSpPr/>
      </dsp:nvSpPr>
      <dsp:spPr>
        <a:xfrm>
          <a:off x="0" y="1592"/>
          <a:ext cx="7773802" cy="13762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35C68-A2F9-41D2-83AA-DBC9502FD717}">
      <dsp:nvSpPr>
        <dsp:cNvPr id="0" name=""/>
        <dsp:cNvSpPr/>
      </dsp:nvSpPr>
      <dsp:spPr>
        <a:xfrm>
          <a:off x="483045" y="253331"/>
          <a:ext cx="879122" cy="8782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C391F-1985-47F2-B5D1-F2ED5966330E}">
      <dsp:nvSpPr>
        <dsp:cNvPr id="0" name=""/>
        <dsp:cNvSpPr/>
      </dsp:nvSpPr>
      <dsp:spPr>
        <a:xfrm>
          <a:off x="1845213" y="4344"/>
          <a:ext cx="5710922" cy="159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65" tIns="169165" rIns="169165" bIns="16916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Be Yourself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 not assume a tone or accent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Smile and look up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 not read from notes</a:t>
          </a:r>
          <a:br>
            <a:rPr lang="en-US" sz="1400" kern="1200" dirty="0"/>
          </a:br>
          <a:endParaRPr lang="en-US" sz="1400" kern="1200" dirty="0"/>
        </a:p>
      </dsp:txBody>
      <dsp:txXfrm>
        <a:off x="1845213" y="4344"/>
        <a:ext cx="5710922" cy="1598404"/>
      </dsp:txXfrm>
    </dsp:sp>
    <dsp:sp modelId="{4415C9DD-A08E-41A4-AF4C-FE834D15CA45}">
      <dsp:nvSpPr>
        <dsp:cNvPr id="0" name=""/>
        <dsp:cNvSpPr/>
      </dsp:nvSpPr>
      <dsp:spPr>
        <a:xfrm>
          <a:off x="0" y="1963986"/>
          <a:ext cx="7773802" cy="13762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3DD4D-EAE5-4920-8272-A7CB7A63CA46}">
      <dsp:nvSpPr>
        <dsp:cNvPr id="0" name=""/>
        <dsp:cNvSpPr/>
      </dsp:nvSpPr>
      <dsp:spPr>
        <a:xfrm>
          <a:off x="483045" y="2188243"/>
          <a:ext cx="879122" cy="8782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16A5E-0D7B-4733-A35C-BDF5C6F3FC1E}">
      <dsp:nvSpPr>
        <dsp:cNvPr id="0" name=""/>
        <dsp:cNvSpPr/>
      </dsp:nvSpPr>
      <dsp:spPr>
        <a:xfrm>
          <a:off x="1859033" y="1758380"/>
          <a:ext cx="5710922" cy="159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65" tIns="169165" rIns="169165" bIns="16916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Rehearse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Practice in the space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Understand tech available to you (clicker, microphone, ticker)</a:t>
          </a:r>
        </a:p>
      </dsp:txBody>
      <dsp:txXfrm>
        <a:off x="1859033" y="1758380"/>
        <a:ext cx="5710922" cy="1598404"/>
      </dsp:txXfrm>
    </dsp:sp>
    <dsp:sp modelId="{9F45292B-48BA-4F5C-8C33-317F85F50D41}">
      <dsp:nvSpPr>
        <dsp:cNvPr id="0" name=""/>
        <dsp:cNvSpPr/>
      </dsp:nvSpPr>
      <dsp:spPr>
        <a:xfrm>
          <a:off x="0" y="3874167"/>
          <a:ext cx="7773802" cy="1598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900F1-C50F-4AFF-A067-2F1E4055B933}">
      <dsp:nvSpPr>
        <dsp:cNvPr id="0" name=""/>
        <dsp:cNvSpPr/>
      </dsp:nvSpPr>
      <dsp:spPr>
        <a:xfrm>
          <a:off x="483045" y="4234237"/>
          <a:ext cx="879122" cy="8782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6195D-AAA7-4878-80CD-562E2C0595F3}">
      <dsp:nvSpPr>
        <dsp:cNvPr id="0" name=""/>
        <dsp:cNvSpPr/>
      </dsp:nvSpPr>
      <dsp:spPr>
        <a:xfrm>
          <a:off x="1845213" y="3985250"/>
          <a:ext cx="5710922" cy="159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65" tIns="169165" rIns="169165" bIns="16916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Dress Code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Avoid bold pattens when filmed or photograph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Avoid black and white with stage lighting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Comfortable, low shoes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Skirts from below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845213" y="3985250"/>
        <a:ext cx="5710922" cy="15984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B6345-D943-4347-A08A-1FDE2CC8AB2B}">
      <dsp:nvSpPr>
        <dsp:cNvPr id="0" name=""/>
        <dsp:cNvSpPr/>
      </dsp:nvSpPr>
      <dsp:spPr>
        <a:xfrm>
          <a:off x="0" y="3197264"/>
          <a:ext cx="5500686" cy="2141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Take a pause.</a:t>
          </a:r>
        </a:p>
      </dsp:txBody>
      <dsp:txXfrm>
        <a:off x="0" y="3197264"/>
        <a:ext cx="5500686" cy="2141160"/>
      </dsp:txXfrm>
    </dsp:sp>
    <dsp:sp modelId="{6476213C-B46D-4FAC-943B-8289788230E6}">
      <dsp:nvSpPr>
        <dsp:cNvPr id="0" name=""/>
        <dsp:cNvSpPr/>
      </dsp:nvSpPr>
      <dsp:spPr>
        <a:xfrm rot="10800000">
          <a:off x="0" y="2438"/>
          <a:ext cx="5500686" cy="329310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You may forget a word; someone may drop something backstage or technical difficulty.  </a:t>
          </a:r>
        </a:p>
      </dsp:txBody>
      <dsp:txXfrm rot="10800000">
        <a:off x="0" y="2438"/>
        <a:ext cx="5500686" cy="21397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4544D-355F-45FD-8E7B-CBF880D7BD09}">
      <dsp:nvSpPr>
        <dsp:cNvPr id="0" name=""/>
        <dsp:cNvSpPr/>
      </dsp:nvSpPr>
      <dsp:spPr>
        <a:xfrm>
          <a:off x="4255173" y="14973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61696-86E7-4B7C-BC72-F987E4D634CC}">
      <dsp:nvSpPr>
        <dsp:cNvPr id="0" name=""/>
        <dsp:cNvSpPr/>
      </dsp:nvSpPr>
      <dsp:spPr>
        <a:xfrm>
          <a:off x="4576923" y="336723"/>
          <a:ext cx="866250" cy="866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14683-AE63-45FC-A4B4-C8CBC619F94F}">
      <dsp:nvSpPr>
        <dsp:cNvPr id="0" name=""/>
        <dsp:cNvSpPr/>
      </dsp:nvSpPr>
      <dsp:spPr>
        <a:xfrm>
          <a:off x="3706292" y="1786361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Local</a:t>
          </a:r>
        </a:p>
      </dsp:txBody>
      <dsp:txXfrm>
        <a:off x="3706292" y="1786361"/>
        <a:ext cx="2475000" cy="720000"/>
      </dsp:txXfrm>
    </dsp:sp>
    <dsp:sp modelId="{D319DACA-8F8B-4D88-B626-E1A6CDF486A4}">
      <dsp:nvSpPr>
        <dsp:cNvPr id="0" name=""/>
        <dsp:cNvSpPr/>
      </dsp:nvSpPr>
      <dsp:spPr>
        <a:xfrm>
          <a:off x="7163298" y="14973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29845-B0F4-4BF7-9176-F48414C343DB}">
      <dsp:nvSpPr>
        <dsp:cNvPr id="0" name=""/>
        <dsp:cNvSpPr/>
      </dsp:nvSpPr>
      <dsp:spPr>
        <a:xfrm>
          <a:off x="7485048" y="336723"/>
          <a:ext cx="866250" cy="866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C44F6-C325-42FA-BD12-6728838E0F1A}">
      <dsp:nvSpPr>
        <dsp:cNvPr id="0" name=""/>
        <dsp:cNvSpPr/>
      </dsp:nvSpPr>
      <dsp:spPr>
        <a:xfrm>
          <a:off x="6675970" y="1786361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Skype</a:t>
          </a:r>
        </a:p>
      </dsp:txBody>
      <dsp:txXfrm>
        <a:off x="6675970" y="1786361"/>
        <a:ext cx="2475000" cy="720000"/>
      </dsp:txXfrm>
    </dsp:sp>
    <dsp:sp modelId="{6C5CD312-BAFA-43DE-8C8B-89899A46756E}">
      <dsp:nvSpPr>
        <dsp:cNvPr id="0" name=""/>
        <dsp:cNvSpPr/>
      </dsp:nvSpPr>
      <dsp:spPr>
        <a:xfrm>
          <a:off x="10071423" y="14973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6FB81-623D-4C01-B087-B90803D91FA0}">
      <dsp:nvSpPr>
        <dsp:cNvPr id="0" name=""/>
        <dsp:cNvSpPr/>
      </dsp:nvSpPr>
      <dsp:spPr>
        <a:xfrm>
          <a:off x="10393173" y="302463"/>
          <a:ext cx="866250" cy="866250"/>
        </a:xfrm>
        <a:prstGeom prst="flowChartConnector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F07C1-6A52-4C19-8610-4F42A1C9030A}">
      <dsp:nvSpPr>
        <dsp:cNvPr id="0" name=""/>
        <dsp:cNvSpPr/>
      </dsp:nvSpPr>
      <dsp:spPr>
        <a:xfrm>
          <a:off x="9628547" y="1786361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TED</a:t>
          </a:r>
        </a:p>
      </dsp:txBody>
      <dsp:txXfrm>
        <a:off x="9628547" y="1786361"/>
        <a:ext cx="247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94F47-2A9F-4432-AB7C-74F9B2CC016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80790-3E4A-4096-9746-A77F880ED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80790-3E4A-4096-9746-A77F880ED9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5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TiemposTextWeb"/>
              </a:rPr>
              <a:t>65% personal stories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TiemposTextWeb"/>
              </a:rPr>
              <a:t>25% data, facts and figures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TiemposTextWeb"/>
              </a:rPr>
              <a:t>10% resume builders to reinforce speaker credibility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TiemposTextWeb"/>
              </a:rPr>
              <a:t>Analysis of 150 hours of ted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80790-3E4A-4096-9746-A77F880ED9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2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4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8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6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4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06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10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56678C0-8778-4513-BC85-9413692624B4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7835C72-2F6E-4DDA-8DBC-6678977F7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www.kittlingbooks.com/2012/06/scene-of-crime-with-author-steve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7dWsJ-mEyI?feature=oembed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3.jpg"/><Relationship Id="rId5" Type="http://schemas.openxmlformats.org/officeDocument/2006/relationships/diagramData" Target="../diagrams/data1.xml"/><Relationship Id="rId10" Type="http://schemas.openxmlformats.org/officeDocument/2006/relationships/image" Target="../media/image12.jp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www.youtube.com/watch?v=GXy__kBVq1M" TargetMode="Externa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png"/><Relationship Id="rId9" Type="http://schemas.microsoft.com/office/2007/relationships/diagramDrawing" Target="../diagrams/drawing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english.stackexchange.com/questions/471888/what-do-you-call-the-gesture-whereby-you-rest-your-palms-on-the-side-of-your-hip" TargetMode="External"/><Relationship Id="rId7" Type="http://schemas.microsoft.com/office/2007/relationships/hdphoto" Target="../media/hdphoto1.wdp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3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2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hyperlink" Target="https://education.microsoft.com/en-us" TargetMode="External"/><Relationship Id="rId4" Type="http://schemas.openxmlformats.org/officeDocument/2006/relationships/diagramData" Target="../diagrams/data7.xml"/><Relationship Id="rId9" Type="http://schemas.openxmlformats.org/officeDocument/2006/relationships/hyperlink" Target="https://raleigh.nerdnit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ofpeople.com/hand-gestures/" TargetMode="External"/><Relationship Id="rId3" Type="http://schemas.openxmlformats.org/officeDocument/2006/relationships/hyperlink" Target="https://blog.ted.com/a-ted-speaker-coach-shares-11-tips-for-right-before-you-go-on-stage/" TargetMode="External"/><Relationship Id="rId7" Type="http://schemas.openxmlformats.org/officeDocument/2006/relationships/hyperlink" Target="https://time.com/3858309/attention-spans-goldfish/" TargetMode="External"/><Relationship Id="rId2" Type="http://schemas.openxmlformats.org/officeDocument/2006/relationships/hyperlink" Target="https://blog.ted.com/12-pieces-of-advice-for-giving-talks-that-have-impac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me.co/blog/how-to-start-a-presentation/" TargetMode="External"/><Relationship Id="rId11" Type="http://schemas.openxmlformats.org/officeDocument/2006/relationships/hyperlink" Target="http://storage.ted.com/tedx/manuals/IllustratedTEDxSpeakerGuide.pdf" TargetMode="External"/><Relationship Id="rId5" Type="http://schemas.openxmlformats.org/officeDocument/2006/relationships/hyperlink" Target="https://www.amazon.com/The-Storytellers-Secret-Speakers-Business/dp/1250071550" TargetMode="External"/><Relationship Id="rId10" Type="http://schemas.openxmlformats.org/officeDocument/2006/relationships/hyperlink" Target="http://storage.ted.com/tedx/manuals/tedx_speaker_guide.pdf" TargetMode="External"/><Relationship Id="rId4" Type="http://schemas.openxmlformats.org/officeDocument/2006/relationships/hyperlink" Target="https://www.inc.com/geoffrey-james/11-public-speaking-tips-from-the-best-ted-talks-speakers.html" TargetMode="External"/><Relationship Id="rId9" Type="http://schemas.openxmlformats.org/officeDocument/2006/relationships/hyperlink" Target="https://ustudio.com/blog/video-platform/3-things-dr-albert-mehrabian-teaches-us-about-communication-at-work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youtu.be/D4pH6TxKzus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605B6-64FF-4E26-8606-60EE3B523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24" y="2064730"/>
            <a:ext cx="2942706" cy="272853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Morgan DiCarlo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0C3DCA-E618-4E86-BA62-C44252579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555" y="2117780"/>
            <a:ext cx="4606394" cy="353737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Stage Worthy Presentations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DB5C2-9211-43FE-B035-D1FC1CEC7B5B}"/>
              </a:ext>
            </a:extLst>
          </p:cNvPr>
          <p:cNvSpPr/>
          <p:nvPr/>
        </p:nvSpPr>
        <p:spPr>
          <a:xfrm>
            <a:off x="7414350" y="2409447"/>
            <a:ext cx="248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TEDx Style</a:t>
            </a:r>
          </a:p>
        </p:txBody>
      </p:sp>
    </p:spTree>
    <p:extLst>
      <p:ext uri="{BB962C8B-B14F-4D97-AF65-F5344CB8AC3E}">
        <p14:creationId xmlns:p14="http://schemas.microsoft.com/office/powerpoint/2010/main" val="302997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62" y="-157992"/>
            <a:ext cx="5188624" cy="1831344"/>
          </a:xfrm>
        </p:spPr>
        <p:txBody>
          <a:bodyPr>
            <a:normAutofit/>
          </a:bodyPr>
          <a:lstStyle/>
          <a:p>
            <a:r>
              <a:rPr lang="en-US" sz="4800" cap="none" dirty="0"/>
              <a:t>The Hook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Fishing">
            <a:extLst>
              <a:ext uri="{FF2B5EF4-FFF2-40B4-BE49-F238E27FC236}">
                <a16:creationId xmlns:a16="http://schemas.microsoft.com/office/drawing/2014/main" id="{85E91E50-329D-4FF5-BECB-76370CAA2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234" y="2486834"/>
            <a:ext cx="1828800" cy="1828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94A20A9-6FD2-462A-959D-0633F918D057}"/>
              </a:ext>
            </a:extLst>
          </p:cNvPr>
          <p:cNvSpPr txBox="1">
            <a:spLocks/>
          </p:cNvSpPr>
          <p:nvPr/>
        </p:nvSpPr>
        <p:spPr>
          <a:xfrm>
            <a:off x="190162" y="1353403"/>
            <a:ext cx="6901265" cy="2531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According to a study of 2,000 Canadians, human attention span has dropped to just 8 seconds since smart phones were invented. One second short of a goldfish!</a:t>
            </a:r>
          </a:p>
          <a:p>
            <a:endParaRPr lang="en-US" sz="2400" dirty="0"/>
          </a:p>
          <a:p>
            <a:r>
              <a:rPr lang="en-US" sz="2400" dirty="0"/>
              <a:t>The hook is the catchy way to say your idea.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altLang="en-US" sz="2400" dirty="0"/>
              <a:t>Find the hook by asking yourself:</a:t>
            </a:r>
          </a:p>
          <a:p>
            <a:pPr lvl="1"/>
            <a:r>
              <a:rPr lang="en-US" altLang="en-US" sz="2400" dirty="0"/>
              <a:t>Why listen?</a:t>
            </a:r>
          </a:p>
          <a:p>
            <a:pPr lvl="1"/>
            <a:r>
              <a:rPr lang="en-US" altLang="en-US" sz="2400" dirty="0"/>
              <a:t>What is ironic or funny about this topic?</a:t>
            </a:r>
          </a:p>
          <a:p>
            <a:pPr lvl="1"/>
            <a:r>
              <a:rPr lang="en-US" altLang="en-US" sz="2400" dirty="0"/>
              <a:t>Why did I want to know more about this?</a:t>
            </a:r>
          </a:p>
          <a:p>
            <a:pPr lvl="1"/>
            <a:r>
              <a:rPr lang="en-US" altLang="en-US" sz="2400" dirty="0"/>
              <a:t>How did I feel the moment before I learned this/IT happened?</a:t>
            </a:r>
          </a:p>
        </p:txBody>
      </p:sp>
    </p:spTree>
    <p:extLst>
      <p:ext uri="{BB962C8B-B14F-4D97-AF65-F5344CB8AC3E}">
        <p14:creationId xmlns:p14="http://schemas.microsoft.com/office/powerpoint/2010/main" val="82947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62" y="-157992"/>
            <a:ext cx="5188624" cy="1831344"/>
          </a:xfrm>
        </p:spPr>
        <p:txBody>
          <a:bodyPr>
            <a:normAutofit/>
          </a:bodyPr>
          <a:lstStyle/>
          <a:p>
            <a:r>
              <a:rPr lang="en-US" sz="4800" cap="none" dirty="0"/>
              <a:t>Famous TED hooks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65BCE4-8466-4E88-8FF2-24524F3A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3558" y="1673352"/>
            <a:ext cx="3502152" cy="3502152"/>
          </a:xfrm>
          <a:custGeom>
            <a:avLst/>
            <a:gdLst>
              <a:gd name="connsiteX0" fmla="*/ 1751076 w 3502152"/>
              <a:gd name="connsiteY0" fmla="*/ 228600 h 3502152"/>
              <a:gd name="connsiteX1" fmla="*/ 228600 w 3502152"/>
              <a:gd name="connsiteY1" fmla="*/ 1751076 h 3502152"/>
              <a:gd name="connsiteX2" fmla="*/ 1751076 w 3502152"/>
              <a:gd name="connsiteY2" fmla="*/ 3273552 h 3502152"/>
              <a:gd name="connsiteX3" fmla="*/ 3273552 w 3502152"/>
              <a:gd name="connsiteY3" fmla="*/ 1751076 h 3502152"/>
              <a:gd name="connsiteX4" fmla="*/ 1751076 w 3502152"/>
              <a:gd name="connsiteY4" fmla="*/ 228600 h 3502152"/>
              <a:gd name="connsiteX5" fmla="*/ 1751076 w 3502152"/>
              <a:gd name="connsiteY5" fmla="*/ 0 h 3502152"/>
              <a:gd name="connsiteX6" fmla="*/ 3502152 w 3502152"/>
              <a:gd name="connsiteY6" fmla="*/ 1751076 h 3502152"/>
              <a:gd name="connsiteX7" fmla="*/ 1751076 w 3502152"/>
              <a:gd name="connsiteY7" fmla="*/ 3502152 h 3502152"/>
              <a:gd name="connsiteX8" fmla="*/ 0 w 3502152"/>
              <a:gd name="connsiteY8" fmla="*/ 1751076 h 3502152"/>
              <a:gd name="connsiteX9" fmla="*/ 1751076 w 3502152"/>
              <a:gd name="connsiteY9" fmla="*/ 0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2152" h="3502152">
                <a:moveTo>
                  <a:pt x="1751076" y="228600"/>
                </a:moveTo>
                <a:cubicBezTo>
                  <a:pt x="910236" y="228600"/>
                  <a:pt x="228600" y="910236"/>
                  <a:pt x="228600" y="1751076"/>
                </a:cubicBezTo>
                <a:cubicBezTo>
                  <a:pt x="228600" y="2591916"/>
                  <a:pt x="910236" y="3273552"/>
                  <a:pt x="1751076" y="3273552"/>
                </a:cubicBezTo>
                <a:cubicBezTo>
                  <a:pt x="2591916" y="3273552"/>
                  <a:pt x="3273552" y="2591916"/>
                  <a:pt x="3273552" y="1751076"/>
                </a:cubicBezTo>
                <a:cubicBezTo>
                  <a:pt x="3273552" y="910236"/>
                  <a:pt x="2591916" y="228600"/>
                  <a:pt x="1751076" y="228600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3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3"/>
                  <a:pt x="783983" y="0"/>
                  <a:pt x="17510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Fishing">
            <a:extLst>
              <a:ext uri="{FF2B5EF4-FFF2-40B4-BE49-F238E27FC236}">
                <a16:creationId xmlns:a16="http://schemas.microsoft.com/office/drawing/2014/main" id="{85E91E50-329D-4FF5-BECB-76370CAA2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234" y="2486834"/>
            <a:ext cx="1828800" cy="1828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06C9AD-8F8E-4871-9A11-1896A8F2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03" y="1600200"/>
            <a:ext cx="5683659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“You will live seven and a half minutes longer than you would have otherwise, just because you watched this talk.”</a:t>
            </a:r>
            <a:r>
              <a:rPr lang="en-US" sz="2400" dirty="0"/>
              <a:t> -  Jane McGonigal, </a:t>
            </a:r>
            <a:r>
              <a:rPr lang="en-US" sz="2400" i="1" dirty="0"/>
              <a:t>Gaming can make a better world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b="1" i="1" dirty="0"/>
              <a:t>"Imagine a big explosion as you climb through 3,000 ft. Imagine a plane full of smoke.” -</a:t>
            </a:r>
            <a:r>
              <a:rPr lang="en-US" sz="2400" dirty="0"/>
              <a:t> Ric Elias, </a:t>
            </a:r>
            <a:r>
              <a:rPr lang="en-US" sz="2400" i="1" dirty="0"/>
              <a:t>3 things I learned while my plane crashed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242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Gather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D597-45A9-449B-BC89-4559ED75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41" y="1829860"/>
            <a:ext cx="10486049" cy="5167288"/>
          </a:xfrm>
        </p:spPr>
        <p:txBody>
          <a:bodyPr>
            <a:normAutofit/>
          </a:bodyPr>
          <a:lstStyle/>
          <a:p>
            <a:r>
              <a:rPr lang="en-US" sz="2400" dirty="0"/>
              <a:t>To re-create your idea, you’ll need vivid </a:t>
            </a:r>
            <a:r>
              <a:rPr lang="en-US" sz="2400" i="1" dirty="0"/>
              <a:t>examples, illustrations, stories, facts, questions</a:t>
            </a:r>
          </a:p>
          <a:p>
            <a:r>
              <a:rPr lang="en-US" sz="2400" dirty="0"/>
              <a:t>Write ideas down, take photos, record your thoughts as sound files, etc.</a:t>
            </a:r>
          </a:p>
          <a:p>
            <a:r>
              <a:rPr lang="en-US" sz="2400" dirty="0"/>
              <a:t>Find the evidence in:</a:t>
            </a:r>
          </a:p>
          <a:p>
            <a:pPr lvl="1"/>
            <a:r>
              <a:rPr lang="en-US" sz="2000" dirty="0"/>
              <a:t>A snippet of conversation</a:t>
            </a:r>
          </a:p>
          <a:p>
            <a:pPr lvl="1"/>
            <a:r>
              <a:rPr lang="en-US" sz="2000" dirty="0"/>
              <a:t>A quote or metaphor</a:t>
            </a:r>
          </a:p>
          <a:p>
            <a:pPr lvl="1"/>
            <a:r>
              <a:rPr lang="en-US" sz="2000" dirty="0"/>
              <a:t>A childhood story that relates to your idea</a:t>
            </a:r>
          </a:p>
          <a:p>
            <a:pPr lvl="1"/>
            <a:r>
              <a:rPr lang="en-US" sz="2000" dirty="0"/>
              <a:t>A fact, or cluster of data that supports it</a:t>
            </a:r>
          </a:p>
          <a:p>
            <a:pPr lvl="1"/>
            <a:r>
              <a:rPr lang="en-US" sz="2000" dirty="0"/>
              <a:t>A graph or chart</a:t>
            </a:r>
          </a:p>
          <a:p>
            <a:pPr lvl="1"/>
            <a:r>
              <a:rPr lang="en-US" sz="2000" dirty="0"/>
              <a:t>A personal moment in your relationship with the idea</a:t>
            </a:r>
          </a:p>
          <a:p>
            <a:pPr lvl="1"/>
            <a:r>
              <a:rPr lang="en-US" sz="2000" dirty="0"/>
              <a:t>A physical object that will help your audience understand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81D5B-C7B8-471A-8A4F-E91200350152}"/>
              </a:ext>
            </a:extLst>
          </p:cNvPr>
          <p:cNvSpPr txBox="1"/>
          <p:nvPr/>
        </p:nvSpPr>
        <p:spPr>
          <a:xfrm>
            <a:off x="8666921" y="3623860"/>
            <a:ext cx="2461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“Mr. Bates and the magic money”</a:t>
            </a:r>
          </a:p>
        </p:txBody>
      </p:sp>
      <p:pic>
        <p:nvPicPr>
          <p:cNvPr id="6" name="Graphic 5" descr="Dollar">
            <a:extLst>
              <a:ext uri="{FF2B5EF4-FFF2-40B4-BE49-F238E27FC236}">
                <a16:creationId xmlns:a16="http://schemas.microsoft.com/office/drawing/2014/main" id="{72A2DA81-EFD9-43A8-B38B-F3DFBC888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683" y="3517060"/>
            <a:ext cx="1307129" cy="1307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645B7-83ED-454D-BC46-BF2E7803B32C}"/>
              </a:ext>
            </a:extLst>
          </p:cNvPr>
          <p:cNvSpPr txBox="1"/>
          <p:nvPr/>
        </p:nvSpPr>
        <p:spPr>
          <a:xfrm>
            <a:off x="8666921" y="4837839"/>
            <a:ext cx="191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Pre and post program surveys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0A55E-FBB1-4F9B-9E67-D9E708E387F3}"/>
              </a:ext>
            </a:extLst>
          </p:cNvPr>
          <p:cNvSpPr txBox="1"/>
          <p:nvPr/>
        </p:nvSpPr>
        <p:spPr>
          <a:xfrm>
            <a:off x="7710925" y="3623860"/>
            <a:ext cx="1911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E.g.</a:t>
            </a:r>
          </a:p>
        </p:txBody>
      </p:sp>
      <p:pic>
        <p:nvPicPr>
          <p:cNvPr id="10" name="Graphic 9" descr="Clipboard">
            <a:extLst>
              <a:ext uri="{FF2B5EF4-FFF2-40B4-BE49-F238E27FC236}">
                <a16:creationId xmlns:a16="http://schemas.microsoft.com/office/drawing/2014/main" id="{44D150D6-A216-4A72-81BC-5663A5685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2325" y="4883970"/>
            <a:ext cx="1307128" cy="13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1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6D7A0-659C-4BB9-ABC4-C50387AF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17" y="452429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 dirty="0"/>
              <a:t>The Meat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ABCA-ECE5-4AE8-B2E3-525BFBE6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18" y="1917283"/>
            <a:ext cx="6692540" cy="4093862"/>
          </a:xfrm>
        </p:spPr>
        <p:txBody>
          <a:bodyPr>
            <a:normAutofit/>
          </a:bodyPr>
          <a:lstStyle/>
          <a:p>
            <a:r>
              <a:rPr lang="en-US" sz="2300" dirty="0"/>
              <a:t>Stack your evidence in a reasonable order</a:t>
            </a:r>
          </a:p>
          <a:p>
            <a:r>
              <a:rPr lang="en-US" sz="2300" dirty="0"/>
              <a:t>Create a high-level outline</a:t>
            </a:r>
          </a:p>
          <a:p>
            <a:r>
              <a:rPr lang="en-US" sz="2300" dirty="0"/>
              <a:t>Write each element on a 3 x 5 card and physically shuffle them to test possible orders. </a:t>
            </a:r>
          </a:p>
          <a:p>
            <a:pPr marL="0" indent="0">
              <a:buNone/>
            </a:pPr>
            <a:r>
              <a:rPr lang="en-US" sz="2100" i="1" dirty="0"/>
              <a:t>Or create one slide per element and shuffle in PowerPoint!</a:t>
            </a:r>
          </a:p>
          <a:p>
            <a:r>
              <a:rPr lang="en-US" sz="2300" dirty="0"/>
              <a:t>Speak out loud: Does it sound right if I tell that story first, then give the fact? </a:t>
            </a:r>
          </a:p>
          <a:p>
            <a:r>
              <a:rPr lang="en-US" sz="2300" dirty="0"/>
              <a:t>The goal is a simple story that makes the audience </a:t>
            </a:r>
            <a:r>
              <a:rPr lang="en-US" sz="2300" i="1" dirty="0"/>
              <a:t>understand</a:t>
            </a:r>
          </a:p>
          <a:p>
            <a:endParaRPr lang="en-US" sz="800" dirty="0"/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F362FDB2-381F-44D4-8387-6A81B7F0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8547" y="1558190"/>
            <a:ext cx="4189626" cy="41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6715-E573-4864-AD34-1192F9F2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rule of threes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D6DB-CECD-4E75-874F-ABBB99E5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69" y="1727618"/>
            <a:ext cx="9757178" cy="40507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Reduce complex ideas into easily understood chunks of content.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Give a talk that makes people feel like they're smart and like they want to learn more about the topic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you are trying to do too much, think about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800" dirty="0"/>
              <a:t>Which three things are most important?</a:t>
            </a:r>
            <a:endParaRPr lang="en-US" sz="2200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C2E1877-FE77-4EA2-9427-B9780A315CB8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 flipV="1">
            <a:off x="2045914" y="5613289"/>
            <a:ext cx="29827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F445A-0AF9-4254-8E99-3838373D0CC2}"/>
              </a:ext>
            </a:extLst>
          </p:cNvPr>
          <p:cNvSpPr/>
          <p:nvPr/>
        </p:nvSpPr>
        <p:spPr>
          <a:xfrm>
            <a:off x="462035" y="3933028"/>
            <a:ext cx="10641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222222"/>
                </a:solidFill>
                <a:latin typeface="Roboto"/>
              </a:rPr>
              <a:t>“The rule of three is a writing principle that suggests that a trio of events or characters is more humorous, satisfying, or effective than other numbers”</a:t>
            </a:r>
          </a:p>
        </p:txBody>
      </p:sp>
      <p:pic>
        <p:nvPicPr>
          <p:cNvPr id="3077" name="Picture 5" descr="Image result for Stop, Drop and Roll">
            <a:extLst>
              <a:ext uri="{FF2B5EF4-FFF2-40B4-BE49-F238E27FC236}">
                <a16:creationId xmlns:a16="http://schemas.microsoft.com/office/drawing/2014/main" id="{9228E233-880C-4500-B15A-FB59DD03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62" y="4696090"/>
            <a:ext cx="4250451" cy="19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E16FBA-AA55-4357-B3E7-2911E8DB7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911" b="60840"/>
          <a:stretch/>
        </p:blipFill>
        <p:spPr>
          <a:xfrm>
            <a:off x="462035" y="4883775"/>
            <a:ext cx="2826317" cy="1789269"/>
          </a:xfrm>
          <a:prstGeom prst="rect">
            <a:avLst/>
          </a:prstGeom>
        </p:spPr>
      </p:pic>
      <p:pic>
        <p:nvPicPr>
          <p:cNvPr id="3079" name="Picture 7" descr="Image result for life liberty and the pursuit of happiness">
            <a:extLst>
              <a:ext uri="{FF2B5EF4-FFF2-40B4-BE49-F238E27FC236}">
                <a16:creationId xmlns:a16="http://schemas.microsoft.com/office/drawing/2014/main" id="{884C4138-E6B8-4D75-9740-3C857C0A2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98" y="4770879"/>
            <a:ext cx="2826317" cy="20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1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620" y="2050741"/>
            <a:ext cx="3046073" cy="244799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4800" cap="none" dirty="0"/>
              <a:t>Openers </a:t>
            </a:r>
            <a:br>
              <a:rPr lang="en-US" sz="4800" cap="none" dirty="0"/>
            </a:br>
            <a:br>
              <a:rPr lang="en-US" sz="4800" cap="none" dirty="0"/>
            </a:br>
            <a:br>
              <a:rPr lang="en-US" sz="4800" cap="none" dirty="0"/>
            </a:br>
            <a:br>
              <a:rPr lang="en-US" sz="4800" cap="none" dirty="0"/>
            </a:br>
            <a:r>
              <a:rPr lang="en-US" sz="4800" cap="none" dirty="0"/>
              <a:t>Closers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0FA78A-F128-492C-87BA-3635056CD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982893"/>
              </p:ext>
            </p:extLst>
          </p:nvPr>
        </p:nvGraphicFramePr>
        <p:xfrm>
          <a:off x="108514" y="480738"/>
          <a:ext cx="7636546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84A10DB-C789-4CE2-ADE8-CDBBEC3F1E2C}"/>
              </a:ext>
            </a:extLst>
          </p:cNvPr>
          <p:cNvGrpSpPr/>
          <p:nvPr/>
        </p:nvGrpSpPr>
        <p:grpSpPr>
          <a:xfrm>
            <a:off x="5142199" y="4516836"/>
            <a:ext cx="1907602" cy="580781"/>
            <a:chOff x="2173448" y="3974104"/>
            <a:chExt cx="1907602" cy="58078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11106-AF08-4CA7-A710-988878B58360}"/>
                </a:ext>
              </a:extLst>
            </p:cNvPr>
            <p:cNvSpPr/>
            <p:nvPr/>
          </p:nvSpPr>
          <p:spPr>
            <a:xfrm>
              <a:off x="2429959" y="3974104"/>
              <a:ext cx="1451953" cy="580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E3BFA-0E4A-4258-B226-4A859910B353}"/>
                </a:ext>
              </a:extLst>
            </p:cNvPr>
            <p:cNvSpPr txBox="1"/>
            <p:nvPr/>
          </p:nvSpPr>
          <p:spPr>
            <a:xfrm>
              <a:off x="2173448" y="3974104"/>
              <a:ext cx="1907602" cy="580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Connect the dots. Why should this matter to everyone?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82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00" y="41301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 cap="none" dirty="0"/>
              <a:t>Ending my talk…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TEDxDicarlo Closing">
            <a:hlinkClick r:id="" action="ppaction://media"/>
            <a:extLst>
              <a:ext uri="{FF2B5EF4-FFF2-40B4-BE49-F238E27FC236}">
                <a16:creationId xmlns:a16="http://schemas.microsoft.com/office/drawing/2014/main" id="{D44689FB-A023-49EA-9E37-79C625991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2711" y="1706188"/>
            <a:ext cx="8817171" cy="49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9B0-8DA4-461D-8057-5CBF77B6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Major Talk: Preparation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BD350-4B1C-4068-8716-627A173AC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077" y="2014463"/>
            <a:ext cx="4920133" cy="4358905"/>
          </a:xfrm>
        </p:spPr>
        <p:txBody>
          <a:bodyPr>
            <a:normAutofit/>
          </a:bodyPr>
          <a:lstStyle/>
          <a:p>
            <a:r>
              <a:rPr lang="en-US" sz="2400" dirty="0"/>
              <a:t>4 months before the event’s day: Thesis and basic outline</a:t>
            </a:r>
          </a:p>
          <a:p>
            <a:r>
              <a:rPr lang="en-US" sz="2400" dirty="0"/>
              <a:t>3 months out: A script or detailed outline due</a:t>
            </a:r>
          </a:p>
          <a:p>
            <a:r>
              <a:rPr lang="en-US" sz="2400" dirty="0"/>
              <a:t>2 months out: Final draft and two rehearsals</a:t>
            </a:r>
          </a:p>
          <a:p>
            <a:r>
              <a:rPr lang="en-US" sz="2400" dirty="0"/>
              <a:t>1 month out: Weekly rehearsals</a:t>
            </a:r>
          </a:p>
          <a:p>
            <a:r>
              <a:rPr lang="en-US" sz="2400" dirty="0"/>
              <a:t>2 weeks out: Daily Rehearsals</a:t>
            </a:r>
          </a:p>
          <a:p>
            <a:r>
              <a:rPr lang="en-US" sz="2400" dirty="0"/>
              <a:t>1-2 days out: Dress rehearsals</a:t>
            </a:r>
          </a:p>
          <a:p>
            <a:endParaRPr lang="en-US" sz="1800" dirty="0"/>
          </a:p>
        </p:txBody>
      </p:sp>
      <p:pic>
        <p:nvPicPr>
          <p:cNvPr id="7170" name="Picture 2" descr="Image result for If I Am To Speak Ten Minutes, I Need a Week for Preparation; If an Hour, I Am Ready Now">
            <a:extLst>
              <a:ext uri="{FF2B5EF4-FFF2-40B4-BE49-F238E27FC236}">
                <a16:creationId xmlns:a16="http://schemas.microsoft.com/office/drawing/2014/main" id="{A07BEFBD-332A-4001-BBB0-1A8EEA7D6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0" y="1855437"/>
            <a:ext cx="6792477" cy="38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3B7FB6-5E23-47BE-A4FC-E15E29654F9E}"/>
              </a:ext>
            </a:extLst>
          </p:cNvPr>
          <p:cNvSpPr/>
          <p:nvPr/>
        </p:nvSpPr>
        <p:spPr>
          <a:xfrm>
            <a:off x="528240" y="5214540"/>
            <a:ext cx="6215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Practice, Practice, Practice</a:t>
            </a:r>
          </a:p>
        </p:txBody>
      </p:sp>
    </p:spTree>
    <p:extLst>
      <p:ext uri="{BB962C8B-B14F-4D97-AF65-F5344CB8AC3E}">
        <p14:creationId xmlns:p14="http://schemas.microsoft.com/office/powerpoint/2010/main" val="276401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D597-45A9-449B-BC89-4559ED75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60" y="1676035"/>
            <a:ext cx="11519718" cy="835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People should not be reading anything while trying to listen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2F795-9309-4437-8CF0-658FB6EBB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6" t="30835" r="25109" b="27812"/>
          <a:stretch/>
        </p:blipFill>
        <p:spPr>
          <a:xfrm>
            <a:off x="1272676" y="2191265"/>
            <a:ext cx="10053885" cy="4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5217256-9243-44A1-AE11-87584ECCA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ADF41-ED8F-4381-A097-C151CDB4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212" y="2618037"/>
            <a:ext cx="5226137" cy="1407494"/>
          </a:xfrm>
          <a:noFill/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tx1"/>
                </a:solidFill>
              </a:rPr>
              <a:t>Body Language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Online Media 6" title="Amy Cuddy - More confidence in 2 minutes (Condensed Talk)">
            <a:hlinkClick r:id="" action="ppaction://media"/>
            <a:extLst>
              <a:ext uri="{FF2B5EF4-FFF2-40B4-BE49-F238E27FC236}">
                <a16:creationId xmlns:a16="http://schemas.microsoft.com/office/drawing/2014/main" id="{C3433124-C9C2-41BA-88EB-920CE65657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52008" y="2100803"/>
            <a:ext cx="5834123" cy="3281694"/>
          </a:xfrm>
          <a:prstGeom prst="rect">
            <a:avLst/>
          </a:prstGeom>
        </p:spPr>
      </p:pic>
      <p:pic>
        <p:nvPicPr>
          <p:cNvPr id="4098" name="Picture 2" descr="Presence audiobook cover art">
            <a:extLst>
              <a:ext uri="{FF2B5EF4-FFF2-40B4-BE49-F238E27FC236}">
                <a16:creationId xmlns:a16="http://schemas.microsoft.com/office/drawing/2014/main" id="{B6D75709-68F0-4275-86BD-A431E534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0927" y="0"/>
            <a:ext cx="2875737" cy="28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E7D1-63BF-4009-8165-B179D6F4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43" y="3791526"/>
            <a:ext cx="5681204" cy="198233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Before the talk, shake out your body</a:t>
            </a:r>
          </a:p>
          <a:p>
            <a:r>
              <a:rPr lang="en-US" sz="2400" dirty="0"/>
              <a:t>DON’T hide behind a podium</a:t>
            </a:r>
          </a:p>
          <a:p>
            <a:r>
              <a:rPr lang="en-US" sz="2400" dirty="0"/>
              <a:t>Cover some of the stage with a light pace</a:t>
            </a:r>
          </a:p>
          <a:p>
            <a:r>
              <a:rPr lang="en-US" sz="2400" dirty="0"/>
              <a:t>Never turn your back to the audience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96E3E53-A85C-4F1C-8D49-274B2858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B18F255-8818-4B29-BE51-E6C53C9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B9FAC86-F2AD-430F-A01E-366FAC8A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B6E2B5F-A937-4C60-81C6-5D9A365E3290}"/>
              </a:ext>
            </a:extLst>
          </p:cNvPr>
          <p:cNvSpPr/>
          <p:nvPr/>
        </p:nvSpPr>
        <p:spPr>
          <a:xfrm>
            <a:off x="333075" y="538249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Raise your hands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Look to the person next to you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Repeat after me</a:t>
            </a:r>
          </a:p>
        </p:txBody>
      </p:sp>
    </p:spTree>
    <p:extLst>
      <p:ext uri="{BB962C8B-B14F-4D97-AF65-F5344CB8AC3E}">
        <p14:creationId xmlns:p14="http://schemas.microsoft.com/office/powerpoint/2010/main" val="2180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0F9A5-EF3A-451B-B6A5-38A9FED3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36" y="-190832"/>
            <a:ext cx="3046073" cy="16109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cap="none"/>
              <a:t>About me</a:t>
            </a:r>
            <a:endParaRPr lang="en-US" sz="4000" cap="non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B362BE-348E-4A94-92CA-527EF994A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520939"/>
              </p:ext>
            </p:extLst>
          </p:nvPr>
        </p:nvGraphicFramePr>
        <p:xfrm>
          <a:off x="930986" y="983751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 descr="A person standing in a dark room&#10;&#10;Description automatically generated">
            <a:extLst>
              <a:ext uri="{FF2B5EF4-FFF2-40B4-BE49-F238E27FC236}">
                <a16:creationId xmlns:a16="http://schemas.microsoft.com/office/drawing/2014/main" id="{FAFB2C7C-06EB-4E8F-A76C-FF2FECF342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t="6361" r="11858" b="798"/>
          <a:stretch/>
        </p:blipFill>
        <p:spPr>
          <a:xfrm>
            <a:off x="7550465" y="97697"/>
            <a:ext cx="3260423" cy="3331302"/>
          </a:xfrm>
          <a:prstGeom prst="rect">
            <a:avLst/>
          </a:prstGeom>
        </p:spPr>
      </p:pic>
      <p:pic>
        <p:nvPicPr>
          <p:cNvPr id="9" name="Picture 8" descr="A picture containing front, woman, standing, sitting&#10;&#10;Description automatically generated">
            <a:extLst>
              <a:ext uri="{FF2B5EF4-FFF2-40B4-BE49-F238E27FC236}">
                <a16:creationId xmlns:a16="http://schemas.microsoft.com/office/drawing/2014/main" id="{2F737142-E56B-40F1-8A34-C27C4A9468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65" y="3526696"/>
            <a:ext cx="2940265" cy="3167336"/>
          </a:xfrm>
          <a:prstGeom prst="rect">
            <a:avLst/>
          </a:prstGeom>
        </p:spPr>
      </p:pic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057E9485-0D31-4A1B-A8CC-AD4457D9F4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9" b="25773"/>
          <a:stretch/>
        </p:blipFill>
        <p:spPr>
          <a:xfrm>
            <a:off x="9900489" y="1464081"/>
            <a:ext cx="2377322" cy="3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EA61-9A98-4342-A30E-D7A34EDF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37" y="1399760"/>
            <a:ext cx="5038946" cy="3084443"/>
          </a:xfrm>
        </p:spPr>
        <p:txBody>
          <a:bodyPr>
            <a:normAutofit/>
          </a:bodyPr>
          <a:lstStyle/>
          <a:p>
            <a:r>
              <a:rPr lang="en-US" sz="2400" dirty="0"/>
              <a:t>Use your hands, but slow it down </a:t>
            </a:r>
          </a:p>
          <a:p>
            <a:r>
              <a:rPr lang="en-US" sz="2400" dirty="0"/>
              <a:t>Hands must stay visible</a:t>
            </a:r>
          </a:p>
          <a:p>
            <a:r>
              <a:rPr lang="en-US" sz="2400" dirty="0"/>
              <a:t>Stay in the strike zone</a:t>
            </a:r>
          </a:p>
          <a:p>
            <a:r>
              <a:rPr lang="en-US" sz="2400" dirty="0"/>
              <a:t>Open palm gestures</a:t>
            </a:r>
          </a:p>
          <a:p>
            <a:r>
              <a:rPr lang="en-US" sz="2400" dirty="0"/>
              <a:t>Descriptive gestures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4DE774-BA09-4ED8-B661-4F7FB9AC4681}"/>
              </a:ext>
            </a:extLst>
          </p:cNvPr>
          <p:cNvSpPr/>
          <p:nvPr/>
        </p:nvSpPr>
        <p:spPr>
          <a:xfrm>
            <a:off x="361385" y="428896"/>
            <a:ext cx="1214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most popular TED Talkers used an average of 465 hand gestures!</a:t>
            </a:r>
          </a:p>
        </p:txBody>
      </p:sp>
      <p:pic>
        <p:nvPicPr>
          <p:cNvPr id="10248" name="Picture 8" descr="hand gestures ">
            <a:extLst>
              <a:ext uri="{FF2B5EF4-FFF2-40B4-BE49-F238E27FC236}">
                <a16:creationId xmlns:a16="http://schemas.microsoft.com/office/drawing/2014/main" id="{C914D87A-5C91-4E69-A3BD-953F1AF1E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1" y="4553924"/>
            <a:ext cx="275473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and gestures ">
            <a:extLst>
              <a:ext uri="{FF2B5EF4-FFF2-40B4-BE49-F238E27FC236}">
                <a16:creationId xmlns:a16="http://schemas.microsoft.com/office/drawing/2014/main" id="{48343563-9E13-49A6-A4C7-A40E335462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05" y="4595542"/>
            <a:ext cx="2759157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and gestures">
            <a:extLst>
              <a:ext uri="{FF2B5EF4-FFF2-40B4-BE49-F238E27FC236}">
                <a16:creationId xmlns:a16="http://schemas.microsoft.com/office/drawing/2014/main" id="{B31E3C92-EBB7-47D4-9D3E-1C6B479D81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50" y="4553924"/>
            <a:ext cx="2754730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public speaking">
            <a:extLst>
              <a:ext uri="{FF2B5EF4-FFF2-40B4-BE49-F238E27FC236}">
                <a16:creationId xmlns:a16="http://schemas.microsoft.com/office/drawing/2014/main" id="{DCF15BF6-D616-4D50-B6E3-C7EB6259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9" y="1443333"/>
            <a:ext cx="4863546" cy="27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5132A8-AD2A-4B72-842D-0D96373D653D}"/>
              </a:ext>
            </a:extLst>
          </p:cNvPr>
          <p:cNvSpPr/>
          <p:nvPr/>
        </p:nvSpPr>
        <p:spPr>
          <a:xfrm>
            <a:off x="8713304" y="4110241"/>
            <a:ext cx="177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Lýdia</a:t>
            </a:r>
            <a:r>
              <a:rPr lang="en-US" dirty="0"/>
              <a:t> </a:t>
            </a:r>
            <a:r>
              <a:rPr lang="en-US" dirty="0" err="1"/>
              <a:t>Machová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51E1A-6012-4427-8A90-9F0CB9D40E3B}"/>
              </a:ext>
            </a:extLst>
          </p:cNvPr>
          <p:cNvSpPr/>
          <p:nvPr/>
        </p:nvSpPr>
        <p:spPr>
          <a:xfrm>
            <a:off x="7871791" y="2305878"/>
            <a:ext cx="1683026" cy="1272209"/>
          </a:xfrm>
          <a:prstGeom prst="rect">
            <a:avLst/>
          </a:prstGeom>
          <a:noFill/>
          <a:ln w="76200">
            <a:solidFill>
              <a:srgbClr val="00B0F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0" name="Group 72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1271" name="Freeform: Shape 76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1268" name="Picture 4" descr="Image result for 60-30-10 body language">
            <a:extLst>
              <a:ext uri="{FF2B5EF4-FFF2-40B4-BE49-F238E27FC236}">
                <a16:creationId xmlns:a16="http://schemas.microsoft.com/office/drawing/2014/main" id="{AE0E221B-1217-4681-859D-8566A721E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7739" y="1010186"/>
            <a:ext cx="9973179" cy="40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70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to do a funny</a:t>
            </a:r>
          </a:p>
        </p:txBody>
      </p:sp>
      <p:pic>
        <p:nvPicPr>
          <p:cNvPr id="4" name="TEDxBloomington - Shawn Achor - The Happiness Advantage Linking Positive Brains to Performance_Trim">
            <a:hlinkClick r:id="" action="ppaction://media"/>
            <a:extLst>
              <a:ext uri="{FF2B5EF4-FFF2-40B4-BE49-F238E27FC236}">
                <a16:creationId xmlns:a16="http://schemas.microsoft.com/office/drawing/2014/main" id="{D0CE9C94-47DB-4C68-AB3F-966AB296AA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5056" y="1670326"/>
            <a:ext cx="7957240" cy="44758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EAAD21-24B4-4945-AB4D-76CE0E4C9091}"/>
              </a:ext>
            </a:extLst>
          </p:cNvPr>
          <p:cNvSpPr/>
          <p:nvPr/>
        </p:nvSpPr>
        <p:spPr>
          <a:xfrm>
            <a:off x="3782162" y="6306179"/>
            <a:ext cx="564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https://www.youtube.com/watch?v=GXy__kBVq1M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E3F7A-8B51-41B9-A8DE-AE8671D3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cap="none"/>
              <a:t>Tips and Tricks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F39A681-5405-49B9-BB47-79CFDCC37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42595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09880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E3F7A-8B51-41B9-A8DE-AE8671D3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cap="none" dirty="0"/>
              <a:t>Tips and Tricks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6ECA7F-92F3-432B-8918-309D0C031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91649"/>
              </p:ext>
            </p:extLst>
          </p:nvPr>
        </p:nvGraphicFramePr>
        <p:xfrm>
          <a:off x="62508" y="670874"/>
          <a:ext cx="7773802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78792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0A728-8347-43BC-9AD7-4758192C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Nerves</a:t>
            </a: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02A6BC1-548A-4F75-8E03-38E0C8831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30063"/>
          <a:stretch/>
        </p:blipFill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4F74AC-3E29-4A36-80F2-1AB0F54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923" y="2749381"/>
            <a:ext cx="5392420" cy="306586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Be okay with being scared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 was TERRIFIED !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Barbra Streisand refused to appear on stage for decades because of stage fright.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Excited and nervous is the same feeling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Don’t try to contain all your nervous energy.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Rock a power pose</a:t>
            </a:r>
          </a:p>
        </p:txBody>
      </p:sp>
      <p:grpSp>
        <p:nvGrpSpPr>
          <p:cNvPr id="33" name="Group 2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E2B5D3-0E05-49A3-A2FA-8089CA72506D}"/>
              </a:ext>
            </a:extLst>
          </p:cNvPr>
          <p:cNvSpPr txBox="1"/>
          <p:nvPr/>
        </p:nvSpPr>
        <p:spPr>
          <a:xfrm>
            <a:off x="0" y="6686881"/>
            <a:ext cx="26196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glish.stackexchange.com/questions/471888/what-do-you-call-the-gesture-whereby-you-rest-your-palms-on-the-side-of-your-hi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8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10FB7-1508-492E-9246-ED139427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cap="none">
                <a:solidFill>
                  <a:srgbClr val="FFFFFF"/>
                </a:solidFill>
              </a:rPr>
              <a:t>Expect the unexpected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15F28D-6295-448F-840E-FE938F820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089605"/>
              </p:ext>
            </p:extLst>
          </p:nvPr>
        </p:nvGraphicFramePr>
        <p:xfrm>
          <a:off x="6081713" y="725488"/>
          <a:ext cx="5500687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4575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/>
              <a:t>Public Forums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71E0077-842A-49B6-963C-D9330697FE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463438"/>
              </p:ext>
            </p:extLst>
          </p:nvPr>
        </p:nvGraphicFramePr>
        <p:xfrm>
          <a:off x="-2478156" y="2257663"/>
          <a:ext cx="15836347" cy="272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4A80EA8-6892-4C82-A126-6ABE57F9FA5E}"/>
              </a:ext>
            </a:extLst>
          </p:cNvPr>
          <p:cNvSpPr/>
          <p:nvPr/>
        </p:nvSpPr>
        <p:spPr>
          <a:xfrm>
            <a:off x="687360" y="6488668"/>
            <a:ext cx="331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9"/>
              </a:rPr>
              <a:t>https://raleigh.nerdnite.com/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88691-641F-44E1-93CB-ADA2AEC0E2FE}"/>
              </a:ext>
            </a:extLst>
          </p:cNvPr>
          <p:cNvSpPr/>
          <p:nvPr/>
        </p:nvSpPr>
        <p:spPr>
          <a:xfrm>
            <a:off x="949091" y="4742152"/>
            <a:ext cx="31310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Nerd </a:t>
            </a:r>
            <a:r>
              <a:rPr lang="en-US" sz="2000" dirty="0" err="1"/>
              <a:t>Nite</a:t>
            </a:r>
            <a:r>
              <a:rPr lang="en-US" sz="2000" dirty="0"/>
              <a:t> Raleigh 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20 min PowerPoints across topics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Third Thursdays, at a place with beers.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12A92-9127-4770-9785-DF191AD396CB}"/>
              </a:ext>
            </a:extLst>
          </p:cNvPr>
          <p:cNvSpPr/>
          <p:nvPr/>
        </p:nvSpPr>
        <p:spPr>
          <a:xfrm>
            <a:off x="4080109" y="4742152"/>
            <a:ext cx="33512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Skype Classroom 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free global community that offers talks from Guest Speakers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447AB-E751-4C60-A02E-ABB41A559BB7}"/>
              </a:ext>
            </a:extLst>
          </p:cNvPr>
          <p:cNvSpPr/>
          <p:nvPr/>
        </p:nvSpPr>
        <p:spPr>
          <a:xfrm>
            <a:off x="7549057" y="4695615"/>
            <a:ext cx="285233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Local TEDx:</a:t>
            </a:r>
          </a:p>
          <a:p>
            <a:r>
              <a:rPr lang="en-US" sz="2000" dirty="0" err="1"/>
              <a:t>TEDxNCState</a:t>
            </a:r>
            <a:r>
              <a:rPr lang="en-US" sz="2000" dirty="0"/>
              <a:t>!</a:t>
            </a:r>
          </a:p>
          <a:p>
            <a:r>
              <a:rPr lang="en-US" sz="2000" dirty="0" err="1"/>
              <a:t>TEDxCaryWomen</a:t>
            </a:r>
            <a:endParaRPr lang="en-US" sz="2000" dirty="0"/>
          </a:p>
          <a:p>
            <a:r>
              <a:rPr lang="en-US" sz="2000" dirty="0" err="1"/>
              <a:t>TEDxRaleigh</a:t>
            </a:r>
            <a:endParaRPr lang="en-US" sz="2000" dirty="0"/>
          </a:p>
          <a:p>
            <a:r>
              <a:rPr lang="en-US" sz="2000" dirty="0"/>
              <a:t>And self-organized</a:t>
            </a:r>
            <a:r>
              <a:rPr lang="en-US" dirty="0"/>
              <a:t>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0D4D9-7296-423A-B6FA-E50353FD9160}"/>
              </a:ext>
            </a:extLst>
          </p:cNvPr>
          <p:cNvSpPr/>
          <p:nvPr/>
        </p:nvSpPr>
        <p:spPr>
          <a:xfrm>
            <a:off x="4197818" y="6236943"/>
            <a:ext cx="2719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https://education.microsoft.com/en-us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8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86648D-901F-431C-8FFE-6455ADDAC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" y="0"/>
            <a:ext cx="12188656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F9E2-C748-41A5-97D7-5CD9F9D8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So worth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A79B8-C142-4FE3-9E45-A61BC832A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68" y="1896121"/>
            <a:ext cx="10627167" cy="40507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Publicize your talk:</a:t>
            </a:r>
          </a:p>
          <a:p>
            <a:r>
              <a:rPr lang="en-US" sz="2800" dirty="0">
                <a:solidFill>
                  <a:srgbClr val="FFFFFF"/>
                </a:solidFill>
              </a:rPr>
              <a:t>~In email signature</a:t>
            </a:r>
          </a:p>
          <a:p>
            <a:r>
              <a:rPr lang="en-US" sz="2800" dirty="0">
                <a:solidFill>
                  <a:srgbClr val="FFFFFF"/>
                </a:solidFill>
              </a:rPr>
              <a:t>~In citation on your CV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Public speaking is TOUGH!</a:t>
            </a:r>
          </a:p>
          <a:p>
            <a:r>
              <a:rPr lang="en-US" sz="2800" dirty="0">
                <a:solidFill>
                  <a:srgbClr val="FFFFFF"/>
                </a:solidFill>
              </a:rPr>
              <a:t>But TED and other recordings are invaluable networking tools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And a great, condensed version of your passion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8E7ECE-D1D9-4A45-83E3-B3AAC21AF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299C5D-8E7A-4F30-B5A0-E61C1AF51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750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E6C75A5-F4B8-415F-B4EA-A9AD45087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D9CC178-C06A-480F-AAFC-127638C2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235C6D-8D65-4BC6-AE0E-523AB3C8D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2050" name="Picture 2" descr="Image result for thanks for coming to my ted talk">
            <a:extLst>
              <a:ext uri="{FF2B5EF4-FFF2-40B4-BE49-F238E27FC236}">
                <a16:creationId xmlns:a16="http://schemas.microsoft.com/office/drawing/2014/main" id="{643B2CEB-EEFE-40DB-868B-B8A909FA5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8" b="145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63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F9A5-EF3A-451B-B6A5-38A9FED3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/>
              <a:t>Overview</a:t>
            </a:r>
            <a:endParaRPr lang="en-US" cap="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64BB5D-22D9-42A8-90E1-6810C2A66C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522990"/>
              </p:ext>
            </p:extLst>
          </p:nvPr>
        </p:nvGraphicFramePr>
        <p:xfrm>
          <a:off x="1069975" y="2178756"/>
          <a:ext cx="10058400" cy="4018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745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D906-49D8-47D8-A4EA-F99F54EF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F93D-C849-416D-A560-1790860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05" y="2738629"/>
            <a:ext cx="10058400" cy="405079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https://blog.ted.com/12-pieces-of-advice-for-giving-talks-that-have-impact/</a:t>
            </a:r>
            <a:endParaRPr lang="en-US" dirty="0"/>
          </a:p>
          <a:p>
            <a:r>
              <a:rPr lang="en-US" dirty="0">
                <a:hlinkClick r:id="rId3"/>
              </a:rPr>
              <a:t>https://blog.ted.com/a-ted-speaker-coach-shares-11-tips-for-right-before-you-go-on-stage/</a:t>
            </a:r>
            <a:endParaRPr lang="en-US" dirty="0"/>
          </a:p>
          <a:p>
            <a:r>
              <a:rPr lang="en-US" dirty="0">
                <a:hlinkClick r:id="rId4"/>
              </a:rPr>
              <a:t>https://www.inc.com/geoffrey-james/11-public-speaking-tips-from-the-best-ted-talks-speakers.html</a:t>
            </a:r>
            <a:endParaRPr lang="en-US" dirty="0"/>
          </a:p>
          <a:p>
            <a:r>
              <a:rPr lang="en-US" i="1" dirty="0" err="1"/>
              <a:t>Gallo,Carmine</a:t>
            </a:r>
            <a:r>
              <a:rPr lang="en-US" i="1" dirty="0"/>
              <a:t> "</a:t>
            </a:r>
            <a:r>
              <a:rPr lang="en-US" i="1" dirty="0">
                <a:hlinkClick r:id="rId5"/>
              </a:rPr>
              <a:t>The Storyteller's Secret: From TED Speakers To Business Legends, Why Some Ideas Catch On And Others Don’t</a:t>
            </a:r>
            <a:r>
              <a:rPr lang="en-US" i="1" dirty="0"/>
              <a:t>” </a:t>
            </a:r>
          </a:p>
          <a:p>
            <a:r>
              <a:rPr lang="en-US" dirty="0">
                <a:hlinkClick r:id="rId6"/>
              </a:rPr>
              <a:t>https://visme.co/blog/how-to-start-a-presentation/</a:t>
            </a:r>
            <a:endParaRPr lang="en-US" i="1" dirty="0"/>
          </a:p>
          <a:p>
            <a:r>
              <a:rPr lang="en-US" dirty="0">
                <a:hlinkClick r:id="rId7"/>
              </a:rPr>
              <a:t>https://time.com/3858309/attention-spans-goldfish/</a:t>
            </a:r>
            <a:endParaRPr lang="en-US" dirty="0"/>
          </a:p>
          <a:p>
            <a:r>
              <a:rPr lang="en-US" dirty="0">
                <a:hlinkClick r:id="rId8"/>
              </a:rPr>
              <a:t>https://www.scienceofpeople.com/hand-gestures/</a:t>
            </a:r>
            <a:endParaRPr lang="en-US" dirty="0"/>
          </a:p>
          <a:p>
            <a:r>
              <a:rPr lang="en-US" dirty="0">
                <a:hlinkClick r:id="rId9"/>
              </a:rPr>
              <a:t>https://ustudio.com/blog/video-platform/3-things-dr-albert-mehrabian-teaches-us-about-communication-at-work/</a:t>
            </a:r>
            <a:endParaRPr lang="en-US" dirty="0"/>
          </a:p>
          <a:p>
            <a:r>
              <a:rPr lang="en-US" dirty="0"/>
              <a:t>TED| How to make stress your friend | Kelly McGonigal</a:t>
            </a:r>
          </a:p>
          <a:p>
            <a:r>
              <a:rPr lang="en-US" dirty="0"/>
              <a:t>TED| Your body language may shape who you are | Amy Cuddy</a:t>
            </a:r>
          </a:p>
          <a:p>
            <a:r>
              <a:rPr lang="en-US" dirty="0"/>
              <a:t>TED| The danger of a single story | Chimamanda Ngozi Adichie</a:t>
            </a:r>
          </a:p>
          <a:p>
            <a:r>
              <a:rPr lang="en-US" dirty="0"/>
              <a:t>TED | </a:t>
            </a:r>
            <a:r>
              <a:rPr lang="en-US" dirty="0" err="1"/>
              <a:t>Lýdia</a:t>
            </a:r>
            <a:r>
              <a:rPr lang="en-US" dirty="0"/>
              <a:t> </a:t>
            </a:r>
            <a:r>
              <a:rPr lang="en-US" dirty="0" err="1"/>
              <a:t>Machová</a:t>
            </a:r>
            <a:r>
              <a:rPr lang="en-US" dirty="0"/>
              <a:t>: The secrets of learning a new language | TED Talk</a:t>
            </a:r>
          </a:p>
          <a:p>
            <a:r>
              <a:rPr lang="en-US" dirty="0" err="1"/>
              <a:t>TEDxBloomington</a:t>
            </a:r>
            <a:r>
              <a:rPr lang="en-US" dirty="0"/>
              <a:t> | Shawn </a:t>
            </a:r>
            <a:r>
              <a:rPr lang="en-US" dirty="0" err="1"/>
              <a:t>Achor</a:t>
            </a:r>
            <a:r>
              <a:rPr lang="en-US" dirty="0"/>
              <a:t> | "The Happiness Advantage: Linking Positive Brains to Performance"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5B8FC-0697-4B72-920F-1A5F761A6D7B}"/>
              </a:ext>
            </a:extLst>
          </p:cNvPr>
          <p:cNvSpPr/>
          <p:nvPr/>
        </p:nvSpPr>
        <p:spPr>
          <a:xfrm>
            <a:off x="1063752" y="2093137"/>
            <a:ext cx="8786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http://storage.ted.com/tedx/manuals/tedx_speaker_guide.pdf</a:t>
            </a:r>
            <a:endParaRPr lang="en-US" dirty="0"/>
          </a:p>
          <a:p>
            <a:r>
              <a:rPr lang="en-US" dirty="0">
                <a:hlinkClick r:id="rId11"/>
              </a:rPr>
              <a:t>http://storage.ted.com/tedx/manuals/IllustratedTEDxSpeakerGuide.pdf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4405B-4907-4264-BF92-2CB38C1F651F}"/>
              </a:ext>
            </a:extLst>
          </p:cNvPr>
          <p:cNvSpPr/>
          <p:nvPr/>
        </p:nvSpPr>
        <p:spPr>
          <a:xfrm>
            <a:off x="638203" y="1749711"/>
            <a:ext cx="3751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Official TEDx Speaker Guide:</a:t>
            </a:r>
          </a:p>
        </p:txBody>
      </p:sp>
    </p:spTree>
    <p:extLst>
      <p:ext uri="{BB962C8B-B14F-4D97-AF65-F5344CB8AC3E}">
        <p14:creationId xmlns:p14="http://schemas.microsoft.com/office/powerpoint/2010/main" val="305816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cap="none" dirty="0">
                <a:solidFill>
                  <a:schemeClr val="tx1"/>
                </a:solidFill>
              </a:rPr>
              <a:t>TED Basics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D597-45A9-449B-BC89-4559ED752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886" y="549310"/>
            <a:ext cx="5704512" cy="226051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No sales pitch</a:t>
            </a:r>
          </a:p>
          <a:p>
            <a:r>
              <a:rPr lang="en-US" sz="2400" dirty="0"/>
              <a:t>Good science only</a:t>
            </a:r>
          </a:p>
          <a:p>
            <a:r>
              <a:rPr lang="en-US" sz="2400" b="1" dirty="0"/>
              <a:t>18 minute limit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AD59E-1ACC-4FE3-B6B9-5B7E26B7DC85}"/>
              </a:ext>
            </a:extLst>
          </p:cNvPr>
          <p:cNvSpPr/>
          <p:nvPr/>
        </p:nvSpPr>
        <p:spPr>
          <a:xfrm>
            <a:off x="523943" y="5420205"/>
            <a:ext cx="4573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T</a:t>
            </a:r>
            <a:r>
              <a:rPr lang="en-US" sz="2000" i="1" dirty="0"/>
              <a:t>echnology, </a:t>
            </a:r>
            <a:r>
              <a:rPr lang="en-US" sz="2000" i="1" dirty="0">
                <a:solidFill>
                  <a:srgbClr val="FF0000"/>
                </a:solidFill>
              </a:rPr>
              <a:t>E</a:t>
            </a:r>
            <a:r>
              <a:rPr lang="en-US" sz="2000" i="1" dirty="0"/>
              <a:t>ntertainment and </a:t>
            </a:r>
            <a:r>
              <a:rPr lang="en-US" sz="2000" i="1" dirty="0">
                <a:solidFill>
                  <a:srgbClr val="FF0000"/>
                </a:solidFill>
              </a:rPr>
              <a:t>D</a:t>
            </a:r>
            <a:r>
              <a:rPr lang="en-US" sz="2000" i="1" dirty="0"/>
              <a:t>esign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E41A23-80FF-4A45-B6FB-27C9AE8A6E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24" t="13607" r="18860" b="1396"/>
          <a:stretch/>
        </p:blipFill>
        <p:spPr>
          <a:xfrm>
            <a:off x="5282089" y="2723226"/>
            <a:ext cx="3995166" cy="4039258"/>
          </a:xfrm>
          <a:prstGeom prst="rect">
            <a:avLst/>
          </a:prstGeom>
        </p:spPr>
      </p:pic>
      <p:pic>
        <p:nvPicPr>
          <p:cNvPr id="17" name="Graphic 16" descr="Coffee">
            <a:extLst>
              <a:ext uri="{FF2B5EF4-FFF2-40B4-BE49-F238E27FC236}">
                <a16:creationId xmlns:a16="http://schemas.microsoft.com/office/drawing/2014/main" id="{A491F7E5-315B-4CE1-940A-B9CBB28AE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9235" y="1754479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FB5888-086C-402C-A7AD-87891A09FF5B}"/>
              </a:ext>
            </a:extLst>
          </p:cNvPr>
          <p:cNvSpPr/>
          <p:nvPr/>
        </p:nvSpPr>
        <p:spPr>
          <a:xfrm>
            <a:off x="9203635" y="5337380"/>
            <a:ext cx="1908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11111"/>
                </a:solidFill>
                <a:latin typeface="TiemposTextWeb"/>
              </a:rPr>
              <a:t>…</a:t>
            </a:r>
            <a:r>
              <a:rPr lang="en-US" sz="2400" dirty="0"/>
              <a:t>Analysis of 150 hours of TED content</a:t>
            </a:r>
          </a:p>
        </p:txBody>
      </p:sp>
    </p:spTree>
    <p:extLst>
      <p:ext uri="{BB962C8B-B14F-4D97-AF65-F5344CB8AC3E}">
        <p14:creationId xmlns:p14="http://schemas.microsoft.com/office/powerpoint/2010/main" val="2035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F9A5-EF3A-451B-B6A5-38A9FED3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74" y="347820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 cap="none" dirty="0"/>
              <a:t>Beyond 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1CC4-C109-4157-AA4A-A67E25313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90" y="1985550"/>
            <a:ext cx="5698434" cy="40386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We must speak, whether at a conference, give a class lecture or to the community.</a:t>
            </a:r>
          </a:p>
          <a:p>
            <a:r>
              <a:rPr lang="en-US" sz="2400" dirty="0"/>
              <a:t>Public speaking comes more naturally to some, but strong presentations are achievable for everyone.</a:t>
            </a:r>
          </a:p>
          <a:p>
            <a:r>
              <a:rPr lang="en-US" sz="2400" dirty="0"/>
              <a:t>Keep your audience in mind when preparing for any kind of talk:</a:t>
            </a:r>
          </a:p>
          <a:p>
            <a:pPr lvl="1"/>
            <a:r>
              <a:rPr lang="en-US" sz="2400" dirty="0"/>
              <a:t>Academic: Defined Jargon</a:t>
            </a:r>
          </a:p>
          <a:p>
            <a:pPr lvl="1"/>
            <a:r>
              <a:rPr lang="en-US" sz="2400" dirty="0"/>
              <a:t>Public: Simplified but Specific</a:t>
            </a:r>
          </a:p>
          <a:p>
            <a:pPr lvl="1"/>
            <a:r>
              <a:rPr lang="en-US" sz="2400" dirty="0"/>
              <a:t>K-12: Jargon Free</a:t>
            </a:r>
          </a:p>
          <a:p>
            <a:endParaRPr lang="en-US" sz="1800" dirty="0"/>
          </a:p>
          <a:p>
            <a:pPr lvl="1"/>
            <a:endParaRPr lang="en-US" dirty="0"/>
          </a:p>
          <a:p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EB032AB1-4368-44A9-8813-721677850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3809" y="847514"/>
            <a:ext cx="361316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9F1FB-85E0-4B82-BE7C-BCB0D495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cap="none" dirty="0"/>
              <a:t>Story over everything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D7680-BE6C-45F6-B762-B9311BD980A5}"/>
              </a:ext>
            </a:extLst>
          </p:cNvPr>
          <p:cNvSpPr/>
          <p:nvPr/>
        </p:nvSpPr>
        <p:spPr>
          <a:xfrm>
            <a:off x="295390" y="2476617"/>
            <a:ext cx="47404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TED’s format is so successful because of story telling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Think about how to reveal information with anecdotes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before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Your passion draws people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 Custo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1C85D-3688-4163-8549-5E0B151D0CBE}"/>
              </a:ext>
            </a:extLst>
          </p:cNvPr>
          <p:cNvSpPr/>
          <p:nvPr/>
        </p:nvSpPr>
        <p:spPr>
          <a:xfrm>
            <a:off x="3843130" y="5838521"/>
            <a:ext cx="8481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danger of a single story | Chimamanda Ngozi Adichie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E87375-420F-4349-9AE5-C3D0F6A1E0FD}"/>
              </a:ext>
            </a:extLst>
          </p:cNvPr>
          <p:cNvSpPr/>
          <p:nvPr/>
        </p:nvSpPr>
        <p:spPr>
          <a:xfrm>
            <a:off x="6784392" y="5542624"/>
            <a:ext cx="310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YouTube Noto"/>
                <a:hlinkClick r:id="rId5" tooltip="Share link"/>
              </a:rPr>
              <a:t>https://youtu.be/D4pH6TxKzus</a:t>
            </a:r>
            <a:endParaRPr lang="en-US" dirty="0"/>
          </a:p>
        </p:txBody>
      </p:sp>
      <p:pic>
        <p:nvPicPr>
          <p:cNvPr id="6146" name="Picture 2" descr="Image result for chimamanda adichie ted talk quote">
            <a:extLst>
              <a:ext uri="{FF2B5EF4-FFF2-40B4-BE49-F238E27FC236}">
                <a16:creationId xmlns:a16="http://schemas.microsoft.com/office/drawing/2014/main" id="{82691394-78FE-4D77-8117-208F34A3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609" y="1702669"/>
            <a:ext cx="5887543" cy="377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82A8CB-1CA1-4EB1-9447-79B7C90C8213}"/>
              </a:ext>
            </a:extLst>
          </p:cNvPr>
          <p:cNvSpPr/>
          <p:nvPr/>
        </p:nvSpPr>
        <p:spPr>
          <a:xfrm>
            <a:off x="4927000" y="6329417"/>
            <a:ext cx="58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TEDx Speaker, 6 million views, sampled by </a:t>
            </a:r>
            <a:r>
              <a:rPr lang="en-US" dirty="0" err="1"/>
              <a:t>Beyonce</a:t>
            </a:r>
            <a:r>
              <a:rPr lang="en-US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533078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1F03-BE22-491B-B3F7-4D016EE0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Ideas worth spreading</a:t>
            </a:r>
            <a:endParaRPr lang="en-US" cap="non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5DB41-798B-420D-8749-FC0E7723A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01" y="2217589"/>
            <a:ext cx="6843812" cy="2922717"/>
          </a:xfrm>
        </p:spPr>
        <p:txBody>
          <a:bodyPr>
            <a:noAutofit/>
          </a:bodyPr>
          <a:lstStyle/>
          <a:p>
            <a:r>
              <a:rPr lang="en-US" sz="2400" dirty="0"/>
              <a:t>Your singular, badass thing.</a:t>
            </a:r>
          </a:p>
          <a:p>
            <a:r>
              <a:rPr lang="en-US" altLang="en-US" sz="2400" dirty="0"/>
              <a:t>Hone in on your idea by asking yourself:</a:t>
            </a:r>
          </a:p>
          <a:p>
            <a:pPr lvl="1"/>
            <a:r>
              <a:rPr lang="en-US" altLang="en-US" sz="2400" dirty="0"/>
              <a:t>What’s one assumption I’d like to challenge?</a:t>
            </a:r>
          </a:p>
          <a:p>
            <a:pPr lvl="1"/>
            <a:r>
              <a:rPr lang="en-US" altLang="en-US" sz="2400" dirty="0"/>
              <a:t>What’s a belief of mine that has changed, and why?</a:t>
            </a:r>
          </a:p>
          <a:p>
            <a:pPr lvl="1"/>
            <a:r>
              <a:rPr lang="en-US" altLang="en-US" sz="2400" dirty="0"/>
              <a:t>What does everyone overlook when they think about my job?</a:t>
            </a:r>
          </a:p>
          <a:p>
            <a:pPr lvl="1"/>
            <a:r>
              <a:rPr lang="en-US" altLang="en-US" sz="2400" dirty="0"/>
              <a:t>What could I talk about all day?</a:t>
            </a:r>
          </a:p>
          <a:p>
            <a:pPr lvl="1"/>
            <a:r>
              <a:rPr lang="en-US" altLang="en-US" sz="2400" dirty="0"/>
              <a:t>What do we need to change?</a:t>
            </a:r>
          </a:p>
          <a:p>
            <a:pPr marL="274320" lvl="1" indent="0">
              <a:buNone/>
            </a:pPr>
            <a:endParaRPr lang="en-US" altLang="en-US" sz="2400" dirty="0"/>
          </a:p>
        </p:txBody>
      </p:sp>
      <p:sp>
        <p:nvSpPr>
          <p:cNvPr id="18" name="Rectangle 17" descr="Person with Idea">
            <a:extLst>
              <a:ext uri="{FF2B5EF4-FFF2-40B4-BE49-F238E27FC236}">
                <a16:creationId xmlns:a16="http://schemas.microsoft.com/office/drawing/2014/main" id="{5735A0EF-8B0F-4AEC-A9F6-0FB2B0BA9106}"/>
              </a:ext>
            </a:extLst>
          </p:cNvPr>
          <p:cNvSpPr/>
          <p:nvPr/>
        </p:nvSpPr>
        <p:spPr>
          <a:xfrm>
            <a:off x="7930488" y="408503"/>
            <a:ext cx="3710611" cy="350934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7058497"/>
              <a:satOff val="9695"/>
              <a:lumOff val="-800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333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0858F-41FA-429E-ADB4-64B444ABC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6" t="31497" r="34674" b="12270"/>
          <a:stretch/>
        </p:blipFill>
        <p:spPr>
          <a:xfrm>
            <a:off x="2345634" y="39695"/>
            <a:ext cx="7500731" cy="6778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FD1A61-5423-4500-A1A6-B552E90E08CE}"/>
              </a:ext>
            </a:extLst>
          </p:cNvPr>
          <p:cNvSpPr/>
          <p:nvPr/>
        </p:nvSpPr>
        <p:spPr>
          <a:xfrm>
            <a:off x="10257183" y="5486399"/>
            <a:ext cx="2769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Illustrated TEDx Speaker Guide</a:t>
            </a:r>
          </a:p>
        </p:txBody>
      </p:sp>
    </p:spTree>
    <p:extLst>
      <p:ext uri="{BB962C8B-B14F-4D97-AF65-F5344CB8AC3E}">
        <p14:creationId xmlns:p14="http://schemas.microsoft.com/office/powerpoint/2010/main" val="223776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637D-E86E-4430-899A-F38A1ED7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An idea is not a theme or catchphrase. </a:t>
            </a:r>
            <a:br>
              <a:rPr lang="en-US" cap="none" dirty="0"/>
            </a:br>
            <a:r>
              <a:rPr lang="en-US" cap="none" dirty="0"/>
              <a:t>It’s narrow and novel.</a:t>
            </a:r>
            <a:br>
              <a:rPr lang="en-US" cap="none" dirty="0"/>
            </a:br>
            <a:endParaRPr lang="en-US" cap="none" dirty="0"/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1881A676-7733-4F86-9CBF-E0ADCDCF6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030" y="1798013"/>
            <a:ext cx="3261974" cy="32619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C60540-3126-472C-83F5-F279597BA36D}"/>
              </a:ext>
            </a:extLst>
          </p:cNvPr>
          <p:cNvCxnSpPr>
            <a:cxnSpLocks/>
          </p:cNvCxnSpPr>
          <p:nvPr/>
        </p:nvCxnSpPr>
        <p:spPr>
          <a:xfrm>
            <a:off x="2766127" y="1987826"/>
            <a:ext cx="0" cy="39358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1471C2-5AD6-4C56-809A-82FC2EFA09AB}"/>
              </a:ext>
            </a:extLst>
          </p:cNvPr>
          <p:cNvCxnSpPr>
            <a:cxnSpLocks/>
          </p:cNvCxnSpPr>
          <p:nvPr/>
        </p:nvCxnSpPr>
        <p:spPr>
          <a:xfrm>
            <a:off x="5515953" y="1987826"/>
            <a:ext cx="0" cy="39358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EF8D57-AC17-4451-A734-418EA4B72A6E}"/>
              </a:ext>
            </a:extLst>
          </p:cNvPr>
          <p:cNvCxnSpPr>
            <a:cxnSpLocks/>
          </p:cNvCxnSpPr>
          <p:nvPr/>
        </p:nvCxnSpPr>
        <p:spPr>
          <a:xfrm flipH="1">
            <a:off x="188284" y="3901298"/>
            <a:ext cx="85592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90E2F14-BC13-42F9-AEAC-3457DCA834DC}"/>
              </a:ext>
            </a:extLst>
          </p:cNvPr>
          <p:cNvSpPr txBox="1"/>
          <p:nvPr/>
        </p:nvSpPr>
        <p:spPr>
          <a:xfrm>
            <a:off x="188284" y="2582135"/>
            <a:ext cx="272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Women’s Rights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3A7198-E670-4390-80ED-FEA18CC46E19}"/>
              </a:ext>
            </a:extLst>
          </p:cNvPr>
          <p:cNvSpPr txBox="1"/>
          <p:nvPr/>
        </p:nvSpPr>
        <p:spPr>
          <a:xfrm>
            <a:off x="2962753" y="2582136"/>
            <a:ext cx="2356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“Girl Power!”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5A6B4-EECD-4FC1-AA7E-5BB5FF421BC4}"/>
              </a:ext>
            </a:extLst>
          </p:cNvPr>
          <p:cNvSpPr txBox="1"/>
          <p:nvPr/>
        </p:nvSpPr>
        <p:spPr>
          <a:xfrm>
            <a:off x="5661319" y="2258970"/>
            <a:ext cx="2859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of an empowering curriculum for high school girls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F74D3-C35D-4DDC-B0B4-7549435A5C7F}"/>
              </a:ext>
            </a:extLst>
          </p:cNvPr>
          <p:cNvSpPr txBox="1"/>
          <p:nvPr/>
        </p:nvSpPr>
        <p:spPr>
          <a:xfrm>
            <a:off x="382939" y="4462529"/>
            <a:ext cx="23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B021DE-CA41-44C8-AEDA-A684A7ADC261}"/>
              </a:ext>
            </a:extLst>
          </p:cNvPr>
          <p:cNvSpPr txBox="1"/>
          <p:nvPr/>
        </p:nvSpPr>
        <p:spPr>
          <a:xfrm>
            <a:off x="5909205" y="4462529"/>
            <a:ext cx="23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8E2F0-88F0-46C0-AA77-5E1499451EF0}"/>
              </a:ext>
            </a:extLst>
          </p:cNvPr>
          <p:cNvSpPr txBox="1"/>
          <p:nvPr/>
        </p:nvSpPr>
        <p:spPr>
          <a:xfrm>
            <a:off x="2936138" y="4462529"/>
            <a:ext cx="23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Platitude</a:t>
            </a:r>
          </a:p>
        </p:txBody>
      </p:sp>
    </p:spTree>
    <p:extLst>
      <p:ext uri="{BB962C8B-B14F-4D97-AF65-F5344CB8AC3E}">
        <p14:creationId xmlns:p14="http://schemas.microsoft.com/office/powerpoint/2010/main" val="93050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1427</Words>
  <Application>Microsoft Office PowerPoint</Application>
  <PresentationFormat>Widescreen</PresentationFormat>
  <Paragraphs>215</Paragraphs>
  <Slides>30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Helvetica Neue Custom</vt:lpstr>
      <vt:lpstr>Roboto</vt:lpstr>
      <vt:lpstr>Rockwell</vt:lpstr>
      <vt:lpstr>Rockwell Condensed</vt:lpstr>
      <vt:lpstr>Rockwell Extra Bold</vt:lpstr>
      <vt:lpstr>TiemposTextWeb</vt:lpstr>
      <vt:lpstr>Wingdings</vt:lpstr>
      <vt:lpstr>YouTube Noto</vt:lpstr>
      <vt:lpstr>Wood Type</vt:lpstr>
      <vt:lpstr>Stage Worthy Presentations </vt:lpstr>
      <vt:lpstr>About me</vt:lpstr>
      <vt:lpstr>Overview</vt:lpstr>
      <vt:lpstr>TED Basics</vt:lpstr>
      <vt:lpstr>Beyond TED</vt:lpstr>
      <vt:lpstr>Story over everything</vt:lpstr>
      <vt:lpstr>Ideas worth spreading</vt:lpstr>
      <vt:lpstr>PowerPoint Presentation</vt:lpstr>
      <vt:lpstr>An idea is not a theme or catchphrase.  It’s narrow and novel. </vt:lpstr>
      <vt:lpstr>The Hook</vt:lpstr>
      <vt:lpstr>Famous TED hooks</vt:lpstr>
      <vt:lpstr>Gather evidence</vt:lpstr>
      <vt:lpstr>The Meat</vt:lpstr>
      <vt:lpstr>The rule of threes</vt:lpstr>
      <vt:lpstr>Openers     Closers</vt:lpstr>
      <vt:lpstr>Ending my talk…</vt:lpstr>
      <vt:lpstr>Major Talk: Preparation schedule</vt:lpstr>
      <vt:lpstr>Visuals</vt:lpstr>
      <vt:lpstr>Body Language</vt:lpstr>
      <vt:lpstr>PowerPoint Presentation</vt:lpstr>
      <vt:lpstr>PowerPoint Presentation</vt:lpstr>
      <vt:lpstr>How to do a funny</vt:lpstr>
      <vt:lpstr>Tips and Tricks</vt:lpstr>
      <vt:lpstr>Tips and Tricks</vt:lpstr>
      <vt:lpstr>Nerves</vt:lpstr>
      <vt:lpstr>Expect the unexpected</vt:lpstr>
      <vt:lpstr>Public Forums</vt:lpstr>
      <vt:lpstr>So worth it…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Worthy Presentations </dc:title>
  <dc:creator>M Dic</dc:creator>
  <cp:lastModifiedBy>M Dic</cp:lastModifiedBy>
  <cp:revision>3</cp:revision>
  <dcterms:created xsi:type="dcterms:W3CDTF">2020-02-08T22:11:54Z</dcterms:created>
  <dcterms:modified xsi:type="dcterms:W3CDTF">2020-02-27T16:06:08Z</dcterms:modified>
</cp:coreProperties>
</file>